
<file path=[Content_Types].xml><?xml version="1.0" encoding="utf-8"?>
<Types xmlns="http://schemas.openxmlformats.org/package/2006/content-types">
  <Default Extension="rels" ContentType="application/vnd.openxmlformats-package.relationships+xml"/>
  <Default Extension="xml" ContentType="application/xml"/>
  <Default Extension="vml" ContentType="application/vnd.openxmlformats-officedocument.vmlDrawing"/>
  <Default Extension="fntdata" ContentType="application/x-fontdata"/>
  <Default Extension="bmp" ContentType="image/bmp"/>
  <Default Extension="jpeg" ContentType="image/jpeg"/>
  <Default Extension="png" ContentType="image/png"/>
  <Default Extension="gif" ContentType="image/gif"/>
  <Default Extension="tif" ContentType="image/tif"/>
  <Default Extension="emf" ContentType="image/x-emf"/>
  <Default Extension="wmf" ContentType="image/x-wmf"/>
  <Default Extension="pct" ContentType="image/pct"/>
  <Default Extension="pcx" ContentType="image/pcx"/>
  <Default Extension="tga" ContentType="image/tga"/>
  <Default Extension="svg" ContentType="image/svg+xml"/>
  <Default Extension="avi" ContentType="video/avi"/>
  <Default Extension="wmv" ContentType="video/wmv"/>
  <Default Extension="mpg" ContentType="video/mpeg"/>
  <Default Extension="mpeg" ContentType="video/mpeg"/>
  <Default Extension="mp2" ContentType="video/mpeg"/>
  <Default Extension="mp4" ContentType="video/mpeg"/>
  <Default Extension="wma" ContentType="audio/x-ms-wma"/>
  <Default Extension="mid" ContentType="audio/unknown"/>
  <Default Extension="midi" ContentType="audio/unknown"/>
  <Default Extension="rmi" ContentType="audio/unknown"/>
  <Default Extension="mp3" ContentType="audio/unknown"/>
  <Default Extension="wav" ContentType="audio/wav"/>
  <Default Extension="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Types>
</file>

<file path=_rels/.rels><?xml version="1.0" encoding="UTF-8" standalone="yes" ?>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sldMasterIdLst>
    <p:sldMasterId id="2147483672" r:id="rId5"/>
  </p:sldMasterIdLst>
  <p:notesMasterIdLst>
    <p:notesMasterId r:id="rId6"/>
  </p:notesMasterIdLst>
  <p:sldIdLst>
    <p:sldId id="256" r:id="rId7"/>
    <p:sldId id="269" r:id="rId8"/>
    <p:sldId id="257" r:id="rId9"/>
    <p:sldId id="271" r:id="rId10"/>
    <p:sldId id="270" r:id="rId11"/>
    <p:sldId id="258" r:id="rId12"/>
    <p:sldId id="272" r:id="rId13"/>
    <p:sldId id="273" r:id="rId14"/>
    <p:sldId id="265" r:id="rId15"/>
    <p:sldId id="275" r:id="rId16"/>
    <p:sldId id="276" r:id="rId17"/>
    <p:sldId id="268" r:id="rId18"/>
  </p:sldIdLst>
  <p:sldSz cx="12192000" cy="6858000"/>
  <p:notesSz cx="6858000" cy="9144000"/>
  <p:defaultTextStyle>
    <a:lvl1pPr marL="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Gill Sans MT" pitchFamily="0" charset="0"/>
        <a:ea typeface="Gill Sans MT" pitchFamily="0" charset="0"/>
        <a:cs typeface="Gill Sans MT" pitchFamily="0" charset="0"/>
      </a:defRPr>
    </a:lvl1pPr>
    <a:lvl2pPr marL="457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Gill Sans MT" pitchFamily="0" charset="0"/>
        <a:ea typeface="Gill Sans MT" pitchFamily="0" charset="0"/>
        <a:cs typeface="Gill Sans MT" pitchFamily="0" charset="0"/>
      </a:defRPr>
    </a:lvl2pPr>
    <a:lvl3pPr marL="914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Gill Sans MT" pitchFamily="0" charset="0"/>
        <a:ea typeface="Gill Sans MT" pitchFamily="0" charset="0"/>
        <a:cs typeface="Gill Sans MT" pitchFamily="0" charset="0"/>
      </a:defRPr>
    </a:lvl3pPr>
    <a:lvl4pPr marL="1371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Gill Sans MT" pitchFamily="0" charset="0"/>
        <a:ea typeface="Gill Sans MT" pitchFamily="0" charset="0"/>
        <a:cs typeface="Gill Sans MT" pitchFamily="0" charset="0"/>
      </a:defRPr>
    </a:lvl4pPr>
    <a:lvl5pPr marL="18288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Gill Sans MT" pitchFamily="0" charset="0"/>
        <a:ea typeface="Gill Sans MT" pitchFamily="0" charset="0"/>
        <a:cs typeface="Gill Sans MT" pitchFamily="0" charset="0"/>
      </a:defRPr>
    </a:lvl5pPr>
    <a:lvl6pPr marL="22860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Gill Sans MT" pitchFamily="0" charset="0"/>
        <a:ea typeface="Gill Sans MT" pitchFamily="0" charset="0"/>
        <a:cs typeface="Gill Sans MT" pitchFamily="0" charset="0"/>
      </a:defRPr>
    </a:lvl6pPr>
    <a:lvl7pPr marL="2743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Gill Sans MT" pitchFamily="0" charset="0"/>
        <a:ea typeface="Gill Sans MT" pitchFamily="0" charset="0"/>
        <a:cs typeface="Gill Sans MT" pitchFamily="0" charset="0"/>
      </a:defRPr>
    </a:lvl7pPr>
    <a:lvl8pPr marL="3200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Gill Sans MT" pitchFamily="0" charset="0"/>
        <a:ea typeface="Gill Sans MT" pitchFamily="0" charset="0"/>
        <a:cs typeface="Gill Sans MT" pitchFamily="0" charset="0"/>
      </a:defRPr>
    </a:lvl8pPr>
    <a:lvl9pPr marL="3657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Gill Sans MT" pitchFamily="0" charset="0"/>
        <a:ea typeface="Gill Sans MT" pitchFamily="0" charset="0"/>
        <a:cs typeface="Gill Sans MT" pitchFamily="0" charset="0"/>
      </a:defRPr>
    </a:lvl9pPr>
  </p:defaultTextStyle>
</p:presentation>
</file>

<file path=ppt/commentAuthors.xml><?xml version="1.0" encoding="utf-8"?>
<p:cmAuthorLs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cmAuthor id="0" name="" initials="" lastIdx="10" clrIdx="0"/>
</p:cmAuthorLst>
</file>

<file path=ppt/presProps.xml><?xml version="1.0" encoding="utf-8"?>
<p:presentationPr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showPr showNarration="1">
    <p:penClr>
      <a:srgbClr val="0000FF"/>
    </p:penClr>
  </p:showPr>
  <p:extLst>
    <p:ext uri="smNativeData">
      <pr:smAppRevision xmlns:pr="smNativeData" xmlns="smNativeData" dt="1666189011" val="1051" rev64="64" revOS="2"/>
      <pr:smFileRevision xmlns:pr="smNativeData" xmlns="smNativeData" dt="1666189011" val="101"/>
      <pr:guideOptions xmlns:pr="smNativeData" xmlns="smNativeData" dt="1666189011" snapToBorders="1"/>
    </p:ext>
  </p:extLst>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slideViewPr>
    <p:cSldViewPr snapToGrid="0">
      <p:cViewPr varScale="1">
        <p:scale>
          <a:sx n="17" d="100"/>
          <a:sy n="17" d="100"/>
        </p:scale>
        <p:origin x="380" y="3577"/>
      </p:cViewPr>
    </p:cSldViewPr>
  </p:slideViewPr>
  <p:outlineViewPr>
    <p:cViewPr>
      <p:scale>
        <a:sx n="33" d="100"/>
        <a:sy n="33" d="100"/>
      </p:scale>
      <p:origin x="0" y="0"/>
    </p:cViewPr>
  </p:outlineViewPr>
  <p:sorterViewPr>
    <p:cViewPr>
      <p:scale>
        <a:sx n="14" d="100"/>
        <a:sy n="14" d="100"/>
      </p:scale>
      <p:origin x="0" y="0"/>
    </p:cViewPr>
  </p:sorterViewPr>
  <p:notesViewPr>
    <p:cSldViewPr snapToGrid="0">
      <p:cViewPr>
        <p:scale>
          <a:sx n="17" d="100"/>
          <a:sy n="17" d="100"/>
        </p:scale>
        <p:origin x="380" y="3577"/>
      </p:cViewPr>
    </p:cSldViewPr>
  </p:notesViewPr>
  <p:gridSpacing cx="73477120" cy="73477120"/>
</p:viewPr>
</file>

<file path=ppt/_rels/presentation.xml.rels><?xml version="1.0" encoding="UTF-8" standalone="yes" ?>
<Relationships xmlns="http://schemas.openxmlformats.org/package/2006/relationships"><Relationship Id="rId1" Type="http://schemas.openxmlformats.org/officeDocument/2006/relationships/theme" Target="theme/theme1.xml"/><Relationship Id="rId2" Type="http://schemas.openxmlformats.org/officeDocument/2006/relationships/tableStyles" Target="tableStyles.xml"/><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10-16T18:53:58" idx="1">
    <p:pos x="10" y="10"/>
    <p:text/>
  </p:cm>
  <p:cm authorId="0" dt="2022-10-16T18:54:14" idx="2">
    <p:pos x="146" y="146"/>
    <p:text>هیدروژل ها پلیمرهای آبدوست با معماری سه بعدی ( 3بعدی) هستند که می توانند بدون انحلال در محلول آبی جذب و متورم
شوند [ .]1،2آنها دارای ساختارهای متخلخلی شبیه به ماتریکس خارج سلولی ( )ECMهستند که امکان تبادل موثر مواد مغذی و
مواد زائد را فراهم می کند و تأثیر مثبتی بر چسبندگی، تکثیر، مهاجرت و تمایز سلول های مختلف مانند کراتینوسیت ها [،]3
فیبروبلاست ها و سلول های بنیادی مزانشیمی [ .]5علاوه بر کاربرد فوقالعاده هیدروژلها برای کشت سهبعدی سلولها، ویژگیهای
قابل تنظیم آنها، هم از نظر فیزیکی و هم از نظر بیوشیمیایی، هیدروژلها را به عنوان یک کاندید امیدوارکننده برای داربستهای
بافت مصنوعی از بافتهای نرم مانند رگهای خونی گرفته تا بافتهای سخت مانند استخوان و غضروف تعیین میکند.
با اختلاط پلیمرها در مواد هیبریدی مخلوط فیزیکی یا کوپلیمرهای ترکیبی شیمیایی، این مواد می توانند مزایای زیست سازگاری
خوب و عملکرد مکانیکی را داشته باشند. قابل ذکر است، کوپلیمرهای ترکیب شده شیمیایی در خواص مکانیکی خود نسبت به
پلیمرهای مخلوط شده از نظر فیزیکی مزایایی دارند و می توانند به عملکردهای پیچیده تری مانند رهاسازی مرحله ای محموله های
بارگذاری شده، خواص تخریب قابل تنظیم و ظرفیت بارگذاری سلول دست یابند.
این خواص را می توان با تنظیم نسبت بین اجزای مصنوعی و طبیعی تنظیم کرد: پلیمرهای مصنوعی خواص مکانیکی بهتری نسبت
به پلیمرهای طبیعی دارند، در حالی که پلیمرهای طبیعی به سلول ها ارجحیت دارند].[6
این به این دلیل است که بیشتر پلیمرهای مصنوعی دارای واحدهای تکرار شونده مختصر هستند که به درجه بالاتر پلیمریزاسیون
کمک می کند. برعکس، پلیمرهای طبیعی دارای زنجیرههای پلیمری طولانیتر و پیچیدهتر با گروههای عملکردی مختلف برای تقویت
چسبندگی سلولها هستند و توسط آنزیمها تجزیه میشوند.
ویژگیهای قابل طراحی، جذب آب، زیست سازگار و تزریقی هیدروژلها به چنین موادی پتانسیل بالایی برای مهندسی بافت میبخشد
که ژل شدن قابل کنترل پیشسازهای هیدروژل به عنوان یکی از ویژگیهای ضروری در نظر گرفته شده است. Photo- induced
solidificationدر مقایسه با روشهای دیگر به دست آمده توسط معرفهای شیمیایی مانند گلوتارآلدئید برتر است زیرا اجزای
باقیمانده مواد شیمیایی میتوانند عملکرد سلولها را تحت تأثیر قرار دهند، در بیشتر موارد</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2-10-16T18:56:19" idx="3">
    <p:pos x="10" y="10"/>
    <p:text>همچنین به نام  ،photo-crosslinkable gelatinبه دلیل زیست سازگاری عالی، زیست تخریب پذیری و قالبپذیری،
اغلب برای کاربردهای پزشکی استفاده میشود . GelMAدر سال  2000توسط  Van den Bulckeو همکاران توسعه یافت. []7
و بیش از دو دهه برای خواص و کاربردهای قوی تر بهینه شده است [ .]8اغلب برای غلبه بر محدودیت های هیدروژل های ژلاتین
استفاده می شود:  .1ژلاتین پایه در دمای بدن محلول است و کاربرد مستقیم آن را به عنوان یک حامل سلولی محدود می کند. .2
در حالی که انجماد ژلاتین را می توان با گلوتارآلدئید به دست آورد، سیتوتوکسیک، وقت گیر و بسیار غیر قابل کنترل است. علاوه
بر این، GelMAبه عنوان اشکال مختلف داربست بر اساس ویژگی های آن ساخته شده است:  .1داربست  3بعدی.  .2ژل تزریقی.
(EFM) . غشای فیبری الکتروریسی شده4bio-printed scaffold (extrusion-based and photomask based .3</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22-10-16T18:57:03" idx="4">
    <p:pos x="10" y="10"/>
    <p:text>داربست سهبعدی  GelMAرا میتوان دقیقاً با ا photo-crosslinkingساخت، که طی آن گروههای عاملی photo
crosslinkableروی  GelMAبا پلیمرهای دیگر [ ،]9مولکولهای آلی کوچک [ ]10و ذرات معدنی به هم متصل میشوند تا یکشبکه  co-crosslinkedرا تشکیل دهند به همراه خواص مکانیکی تقویت شده و ویژگی های اضافی (به عنوان مثال، شکل پذیری
بهتر، زیست سازگاری) برای مهندسی بافت. سپس می توان از آن برای پانسمان زخم [ ،]9بازسازی غضروف و بازسازی استخوان
استفاده کرد  ژل ها را می توان برای پرکردن ناحیه معیوب تزریق کرد، سپس با نور به هم متصل شد تا یک داربست محکم و کامل را تشکیل
دهد. قابلیت  GelMA shear-thinningتزریق صاف را از طریق سرنگ تضمین می کن.</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22-10-16T18:58:58" idx="5">
    <p:pos x="10" y="10"/>
    <p:text/>
  </p:cm>
  <p:cm authorId="0" dt="2022-10-16T18:59:28" idx="6">
    <p:pos x="146" y="146"/>
    <p:text>علاوه بر این، روش انجماد مضاعف قلمرو کاربرد  GelMAرا گسترش میدهد و آن را به عنوان یک بیوئینک برای چاپ زیستی
اکستروژن به عنوان یک کاندید امیدوارکننده تبدیل میکند.
ویسکوزیته کمتر پیش ساز می تواند فشار اکستروژن را کاهش داده و احتمالاً قطر نازل را کاهش دهد و به وضوح چاپ و دقت بالاتر
کمک می کند.  GelMAبا تراکم اتصال عرضی بالاتر از نظر قابلیت چاپ و قالبپذیری نسبت به موارد پایینتر برتری دارد، که
خواص قابل توجهی برای جوهرهای زیستی چاپ سه بعدی است [ .]20در همین حال، با استفاده از سیستمهای الگوبرداری دینامیکی
، میتوان به چاپdigital micro-mirror devices (DMD) ]، مانند21[ photomasks or spacers پیشرفته به جای
زیستی از طریق دستگاههای  microfluidicنیز دست یافت [ .]22این داربست های چاپ زیستی برای سیستم های دارورسانی
[ ،]19داربست های مهندسی بافت [ ]12،17و ساخت اندام ها و بافت های مختلف در شرایط آزمایشگاهی [ ]22استفاده می شوند.
 GelMAرا می توان با قرار دادن یک سیستم چاپ زیستی در میدان الکتریکی برای تشکیل یک جریان جت از پلیمرها به دلیل
وزن مولکولی بالا، الکتروریسی کرد. فیبر در مقیاس نانو نسبت سطح به حجم بالایی را به داربست ها می بخشد تا تعاملات سلول-
مواد را تقویت کند و تبادل مواد مغذی و مواد زائد را تسهیل کند [ .]23به دلیل ساختار تقلیدی  ،ECMغشاهای فیبری الکتروریسی
شده برای مهندسی بافتهای مختلف مانند استخوان [ ،]24،25غضروف [ ،]26میوکارد [ ،]27پوست [ ]28و عصب استفاده شدهاند.
.]29[ )1</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22-10-16T19:00:46" idx="7">
    <p:pos x="10" y="10"/>
    <p:text>از ژلاتین، محصول هیدرولیز و دناتوره شدن کلاژن در دماهای بالا ساخته شده است. به طور خلاصه، GelMAبا جایگزینی
لیزین و هیدروکسیل لیزین با انیدرید متاکریلیک در یک محلول بافر قلیایی مانند سالین بافر فسفات] 30 ، (pH = 7.4) [8و بافرکربنات-بی کربنات [ ]31سنتز می شود. این واکنش با افزودن انیدرید متاکریلیک ) (MAبه صورت قطرهای به محلول ژلاتین/بافر و
تحت هم زدن شدید حاصل میشود. باقیمانده ، MAو همچنین اسیدهای متاکریلیک همراه، با دیالیز برای بیش از  5روز حذف می
شود.  GelMAفوم مانند پس از خشک کردن انجمادی به دست می آید.
 GelMAعملکردهای بیوشیمیایی ژلاتین از جمله زیست سازگاری برتر و تجزیه پذیری آنزیمی را حفظ می کند زیرا گروه های
عاملی آمین پپتید آرژنین-گلیسین-اسپارتیک اسید ( )RGDو پپتید تجزیه پذیر ماتریکس متالوپروتئیناز ( )MMPدر طول جفت
شدن متاکریلات تحت تأثیر قرار نمی گیرند.
 GelMAدارای هر دو فرآیند انجماد برگشت پذیر و غیر قابل برگشت است که به  back boneژلاتین و گروه های عاملی -photo
 crosslinkableمعرفی شده نسبت داده می شود. انجماد برگشت پذیر، که از ژلاتین به ارث رسیده است، به دلیل انتقال جامد
مایع وابسته به دما رخ می دهد. در مقابل، photocrosslinkingغیرقابل برگشت در حضور یک ( photo-initiatorبه عنوان
مثال،  Irgacure 2959یا لیتیوم فنیل- 2،4،6تری متیل بنزوئیل فسفینات) و تحریک نور مرئی یا فرابنفش ( )UVمنطبق با
. رخ می دهدphoto-initiator</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22-10-16T19:07:52" idx="8">
    <p:pos x="10" y="10"/>
    <p:text>پارامتر حیاتی برای کنترل خواص مکانیکی، حفظ آب و تجزیه پذیری  ،GelMAمقدار پیوندهای دوگانه کربن جایگزین شده با MA
در یک مولکول  GelMAاست که به عنوان درجه جایگزینی ( )DSنیز شناخته می شود. در محلول ) ،PBS (7 &lt; pH &lt; 8محدوده
 DSاز  ٪5.7تا  ٪76.0با افزایش مقادیر  MAتا  1.0میلی لیتر در گرم ( )MA/GelMAاست [ .]32استفاده از بافر کربنات-بی
کربنات در  pHبالاتر ( )pH &lt; 11 &lt; 8علیرغم استفاده از تنها یک دهم مقدار  MAدر  DS ،PBSرا به بیش از  %95افزایش می
دهد [ .]31،33اثرات  DSبر روی خواص  GelMAبه طور کامل ترسیم شده است:  GelMAبا  DSبالاتر دارای مدول یانگ بالاتر،
دوره تخریب طولانیتر و نسبت تورم کمتر است</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22-10-16T19:09:45" idx="9">
    <p:pos x="10" y="10"/>
    <p:text>هیدروژل  GelMAبا خواص فیزیکی قابل تنظیم قوی مانند خواص مکانیکی، تخریب و تورم مشخص می شود که می توان با تغییر
درجه جایگزینی  ،MAغلظت  GelMAو ترکیب هیدروژل ها یا نانوپرکننده های مختلف دیگر به دست آورد. با کمک فن آوری های
، می توان آن را درbioprinting, microfluidics, electrospinning, and micromolding ساخت پیشرفته، از جمله
micro/nanopatterns, micro/nanospheres, micro/nanofibers, and 3D tissue قالب های مختلف از جمله
 ساخت. به دلیل زیست سازگاری امیدوارکننده وscaffolds or models for drug screening and disease modeling
خواص فیزیکی و شیمیایی قابل تنظیم هیدروژل  GelMAاکنون کاربردهای گسترده ای در tissue engineering, drug
. داردdelivery, organ-on-a-chip, and biosensors</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22-10-16T19:14:37" idx="10">
    <p:pos x="10" y="10"/>
    <p:text>خالص به عنوان یک جوهر زیستی، ویسکوزیته بسیار پایینی برای دستیابی به چاپ سه بعدی با وضوح بالا دارد یا حتی در
غلظت کم قابلیت چاپ ندارد. در حالی که غلظت بر خواص مکانیکی هیدروژل  GelMAتأثیر می گذارد، محققان باید بین خواص
مکانیکی و قابلیت چاپ مواد تعادل برقرار کنند. یک استراتژی جایگزین اضافه کردن یک اصلاح کننده افزایش دهنده ویسکوزیته،مانند آلژینات، برای بهبود قابلیت چاپ بدون تغییر غلظت هیدروژل  GelMAاست. یااینکه، این مشکل را می توان با بهبود چاپگرهای
سه بعدی در آینده حل کرد. به عنوان مثال، نازلی که می تواند بیوئینک  GelMAرا در طول اکستروژن خنک کند، ممکن است
قابلیت چاپ آن را افزایش دهد زیرا  GelMAویسکوزیته بالاتری در دمای پایین دارد. ()2
اگرچه هیدروژل  GelMAخالص دارای سازگاری زیستی عالی است، اما برای ایجاد استحکام مکانیکی کافی در برخی کاربردها، مانند
پیوندهای بازسازی استخوان، بسیار نرم است. یکی از راه حل های ممکن ساخت یک قاب با مواد قوی تر، به عنوان مثال، پلی لاکتیک
اسید ( )PLAاست. قاب  PLAرا می توان با هیدروژل های  GelMAپر کرد و در آن پیچیده شد و ساختار قوی از نظر مکانیکی
شبیه به بتن آرمه در معماری ایجاد کرد. ()3
در همین حال، سرعت تخریب سریع کاربرد آن را در سیستمهای دارورسانی طولانیمدت محدود میکند و سمیت سلولی بالقوه را
به دلیل افزایش سریع سطوح داروی برونزا در داخل بدن افزایش میدهد. برای کاهش سرعت تجزیه هیدروژل و انتشار دارو، هیدروژل
 GelMAمی تواند به نانوذرات سنتز شود و در مواد کمتر تجزیه پذیر مانند نانوالیاف پلیمری مصنوعی گنجانده شود. بنابراین می
توان از burst releaseجلوگیری کرد و داربست می تواند به تحویل طولانی مدت دارو دست یابد.
اندازه، شکل، سطح مقطع و سطح مواد می تواند بر عملکرد مکانیکی و بیولوژیکی آنها تأثیر بگذارد</p:text>
  </p:cm>
</p:cmLst>
</file>

<file path=ppt/notesMasters/_rels/notesMaster1.xml.rels><?xml version="1.0" encoding="UTF-8" standalone="yes" ?>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cSld>
    <p:bg>
      <p:bgPr>
        <a:solidFill>
          <a:schemeClr val="bg1"/>
        </a:solidFill>
        <a:effectLst/>
      </p:bgPr>
    </p:bg>
    <p:spTree>
      <p:nvGrpSpPr>
        <p:cNvPr id="1" name=""/>
        <p:cNvGrpSpPr/>
        <p:nvPr/>
      </p:nvGrpSpPr>
      <p:grpSpPr>
        <a:xfrm>
          <a:off x="0" y="0"/>
          <a:ext cx="0" cy="0"/>
          <a:chOff x="0" y="0"/>
          <a:chExt cx="0" cy="0"/>
        </a:xfrm>
      </p:grpSpPr>
      <p:sp>
        <p:nvSpPr>
          <p:cNvPr id="2" name="HeaderArea1"/>
          <p:cNvSpPr>
            <a:spLocks noGrp="1" noChangeArrowheads="1"/>
            <a:extLst>
              <a:ext uri="smNativeData">
                <pr:smNativeData xmlns:pr="smNativeData" xmlns="smNativeData" val="SMDATA_16_0wZQY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AAAAAAAAAABIEgAA0AIAAAAAAAAmAAAACAAAAP//////////MAAAABQAAAAAAAAAAAD//wAAAQAAAP//AAABAA=="/>
              </a:ext>
            </a:extLst>
          </p:cNvSpPr>
          <p:nvPr>
            <p:ph type="hdr" sz="quarter"/>
          </p:nvPr>
        </p:nvSpPr>
        <p:spPr>
          <a:xfrm>
            <a:off x="0" y="0"/>
            <a:ext cx="2971800" cy="457200"/>
          </a:xfrm>
          <a:prstGeom prst="rect">
            <a:avLst/>
          </a:prstGeom>
          <a:noFill/>
          <a:ln>
            <a:noFill/>
          </a:ln>
          <a:effectLst/>
        </p:spPr>
        <p:txBody>
          <a:bodyPr vert="horz" wrap="square" numCol="1" spcCol="215900" anchor="t">
            <a:prstTxWarp prst="textNoShape">
              <a:avLst/>
            </a:prstTxWarp>
          </a:bodyPr>
          <a:lstStyle>
            <a:lvl1pPr algn="l">
              <a:defRPr lang="en-us" sz="1200" cap="none"/>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r>
              <a:t/>
            </a:r>
          </a:p>
        </p:txBody>
      </p:sp>
      <p:sp>
        <p:nvSpPr>
          <p:cNvPr id="3" name="DateTimeArea1"/>
          <p:cNvSpPr>
            <a:spLocks noGrp="1" noChangeArrowheads="1"/>
            <a:extLst>
              <a:ext uri="smNativeData">
                <pr:smNativeData xmlns:pr="smNativeData" xmlns="smNativeData" val="SMDATA_16_0wZQY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MG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6BcAAAAAAAAwKgAA0AIAAAAAAAAmAAAACAAAAP//////////MAAAABQAAAAAAAAAAAD//wAAAQAAAP//AAABAA=="/>
              </a:ext>
            </a:extLst>
          </p:cNvSpPr>
          <p:nvPr>
            <p:ph type="dt" idx="1"/>
          </p:nvPr>
        </p:nvSpPr>
        <p:spPr>
          <a:xfrm>
            <a:off x="3886200" y="0"/>
            <a:ext cx="2971800" cy="457200"/>
          </a:xfrm>
          <a:prstGeom prst="rect">
            <a:avLst/>
          </a:prstGeom>
          <a:noFill/>
          <a:ln>
            <a:noFill/>
          </a:ln>
          <a:effectLst/>
        </p:spPr>
        <p:txBody>
          <a:bodyPr vert="horz" wrap="square" numCol="1" spcCol="215900" anchor="t">
            <a:prstTxWarp prst="textNoShape">
              <a:avLst/>
            </a:prstTxWarp>
          </a:bodyPr>
          <a:lstStyle>
            <a:lvl1pPr algn="r">
              <a:defRPr lang="en-us" sz="1200" cap="none"/>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C095632D-C0A8-0495-E6E9-36C02DA71063}" type="datetime1">
              <a:t/>
            </a:fld>
          </a:p>
        </p:txBody>
      </p:sp>
      <p:sp>
        <p:nvSpPr>
          <p:cNvPr id="4" name="SlidePicture1"/>
          <p:cNvSpPr>
            <a:spLocks noGrp="1" noChangeArrowheads="1"/>
            <a:extLst>
              <a:ext uri="smNativeData">
                <pr:smNativeData xmlns:pr="smNativeData" xmlns="smNativeData" val="SMDATA_16_0wZQYxMAAAAlAAAAZAAAAA8BAAAAkAAAAEgAAACQAAAASAAAAAAAAAABAAAAAAAAAAEAAABQAAAAAAAAAAAA4D8AAAAAAADgPwAAAAAAAOA/AAAAAAAA4D8AAAAAAADgPwAAAAAAAOA/AAAAAAAA4D8AAAAAAADgPwAAAAAAAOA/AAAAAAAA4D8CAAAAjAAAAAEAAAAAAAAAu+Dj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KQP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cAADgEAAAoIwAAUBkAAAAAAAAmAAAACAAAAP//////////MAAAABQAAAAAAAAAAAD//wAAAQAAAP//AAABAA=="/>
              </a:ext>
            </a:extLst>
          </p:cNvSpPr>
          <p:nvPr>
            <p:ph type="sldImg" idx="2"/>
          </p:nvPr>
        </p:nvSpPr>
        <p:spPr>
          <a:xfrm>
            <a:off x="1143000" y="685800"/>
            <a:ext cx="4572000" cy="3429000"/>
          </a:xfrm>
          <a:prstGeom prst="rect">
            <a:avLst/>
          </a:prstGeom>
          <a:solidFill>
            <a:schemeClr val="accent1"/>
          </a:solidFill>
          <a:ln w="12700" cap="flat" cmpd="sng" algn="ctr">
            <a:solidFill>
              <a:schemeClr val="tx1"/>
            </a:solidFill>
            <a:prstDash val="solid"/>
            <a:headEnd type="none"/>
            <a:tailEnd type="none"/>
          </a:ln>
          <a:effectLst/>
        </p:spPr>
      </p:sp>
      <p:sp>
        <p:nvSpPr>
          <p:cNvPr id="5" name="SlideText1"/>
          <p:cNvSpPr>
            <a:spLocks noGrp="1" noChangeArrowheads="1"/>
            <a:extLst>
              <a:ext uri="smNativeData">
                <pr:smNativeData xmlns:pr="smNativeData" xmlns="smNativeData" val="SMDATA_16_0wZQY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LIAsg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AAAAAAmAAAACAAAAP//////////MAAAABQAAAAAAAAAAAD//wAAAQAAAP//AAABAA=="/>
              </a:ext>
            </a:extLst>
          </p:cNvSpPr>
          <p:nvPr>
            <p:ph type="body" sz="quarter" idx="3"/>
          </p:nvPr>
        </p:nvSpPr>
        <p:spPr>
          <a:xfrm>
            <a:off x="685800" y="4343400"/>
            <a:ext cx="5486400" cy="4114800"/>
          </a:xfrm>
          <a:prstGeom prst="rect">
            <a:avLst/>
          </a:prstGeom>
          <a:noFill/>
          <a:ln>
            <a:noFill/>
          </a:ln>
          <a:effectLst/>
        </p:spPr>
        <p:txBody>
          <a:bodyPr vert="horz" wrap="square" numCol="1" spcCol="215900" anchor="t">
            <a:prstTxWarp prst="textNoShape">
              <a:avLst/>
            </a:prstTxWarp>
          </a:bodyPr>
          <a:lstStyle/>
          <a:p>
            <a:pPr/>
            <a:r>
              <a:t>Click to edit Master text styles</a:t>
            </a:r>
          </a:p>
          <a:p>
            <a:pPr lvl="1"/>
            <a:r>
              <a:t>Second level</a:t>
            </a:r>
          </a:p>
          <a:p>
            <a:pPr lvl="2"/>
            <a:r>
              <a:t>Third level</a:t>
            </a:r>
          </a:p>
          <a:p>
            <a:pPr lvl="3"/>
            <a:r>
              <a:t>Fourth level</a:t>
            </a:r>
          </a:p>
          <a:p>
            <a:pPr lvl="4"/>
            <a:r>
              <a:t>Fifth level</a:t>
            </a:r>
          </a:p>
        </p:txBody>
      </p:sp>
      <p:sp>
        <p:nvSpPr>
          <p:cNvPr id="6" name="FooterArea1"/>
          <p:cNvSpPr>
            <a:spLocks noGrp="1" noChangeArrowheads="1"/>
            <a:extLst>
              <a:ext uri="smNativeData">
                <pr:smNativeData xmlns:pr="smNativeData" xmlns="smNativeData" val="SMDATA_16_0wZQYx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AAAAAHA1AABIEgAAQDgAAAAAAAAmAAAACAAAAP//////////MAAAABQAAAAAAAAAAAD//wAAAQAAAP//AAABAA=="/>
              </a:ext>
            </a:extLst>
          </p:cNvSpPr>
          <p:nvPr>
            <p:ph type="ftr" sz="quarter" idx="4"/>
          </p:nvPr>
        </p:nvSpPr>
        <p:spPr>
          <a:xfrm>
            <a:off x="0" y="8686800"/>
            <a:ext cx="2971800" cy="457200"/>
          </a:xfrm>
          <a:prstGeom prst="rect">
            <a:avLst/>
          </a:prstGeom>
          <a:noFill/>
          <a:ln>
            <a:noFill/>
          </a:ln>
          <a:effectLst/>
        </p:spPr>
        <p:txBody>
          <a:bodyPr vert="horz" wrap="square" numCol="1" spcCol="215900" anchor="b">
            <a:prstTxWarp prst="textNoShape">
              <a:avLst/>
            </a:prstTxWarp>
          </a:bodyPr>
          <a:lstStyle>
            <a:lvl1pPr algn="l">
              <a:defRPr lang="en-us" sz="1200" cap="none"/>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r>
              <a:t/>
            </a:r>
          </a:p>
        </p:txBody>
      </p:sp>
      <p:sp>
        <p:nvSpPr>
          <p:cNvPr id="7" name="SlideNumberArea1"/>
          <p:cNvSpPr>
            <a:spLocks noGrp="1" noChangeArrowheads="1"/>
            <a:extLst>
              <a:ext uri="smNativeData">
                <pr:smNativeData xmlns:pr="smNativeData" xmlns="smNativeData" val="SMDATA_16_0wZQYx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LIAsg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6BcAAHA1AAAwKgAAQDgAAAAAAAAmAAAACAAAAP//////////MAAAABQAAAAAAAAAAAD//wAAAQAAAP//AAABAA=="/>
              </a:ext>
            </a:extLst>
          </p:cNvSpPr>
          <p:nvPr>
            <p:ph type="sldNum" sz="quarter" idx="5"/>
          </p:nvPr>
        </p:nvSpPr>
        <p:spPr>
          <a:xfrm>
            <a:off x="3886200" y="8686800"/>
            <a:ext cx="2971800" cy="457200"/>
          </a:xfrm>
          <a:prstGeom prst="rect">
            <a:avLst/>
          </a:prstGeom>
          <a:noFill/>
          <a:ln>
            <a:noFill/>
          </a:ln>
          <a:effectLst/>
        </p:spPr>
        <p:txBody>
          <a:bodyPr vert="horz" wrap="square" numCol="1" spcCol="215900" anchor="b">
            <a:prstTxWarp prst="textNoShape">
              <a:avLst/>
            </a:prstTxWarp>
          </a:bodyPr>
          <a:lstStyle>
            <a:lvl1pPr algn="r">
              <a:defRPr lang="en-us" sz="1200" cap="none"/>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C095632D-61AB-005A-E5ED-970FE2A313C2}" type="slidenum">
              <a:t/>
            </a:fld>
          </a:p>
        </p:txBody>
      </p:sp>
    </p:spTree>
  </p:cSld>
  <p:clrMap bg1="lt1" tx1="dk1" bg2="lt2" tx2="dk2" accent1="accent1" accent2="accent2" accent3="accent3" accent4="accent4" accent5="accent5" accent6="accent6" hlink="hlink" folHlink="folHlink"/>
  <p:hf sldNum="0" hdr="0" ftr="0" dt="0"/>
  <p:notesStyle>
    <a:lvl1pPr marL="0" marR="0" indent="0" algn="l" defTabSz="914400">
      <a:lnSpc>
        <a:spcPct val="100000"/>
      </a:lnSpc>
      <a:spcBef>
        <a:spcPts val="0"/>
      </a:spcBef>
      <a:spcAft>
        <a:spcPts val="0"/>
      </a:spcAft>
      <a:buNone/>
      <a:tabLst/>
      <a:defRPr sz="1200" b="0" i="0" u="none" strike="noStrike" kern="1" cap="none" spc="0" baseline="0">
        <a:solidFill>
          <a:schemeClr val="tx1"/>
        </a:solidFill>
        <a:effectLst/>
        <a:latin typeface="Basic Sans" pitchFamily="1" charset="0"/>
        <a:ea typeface="Basic Roman" pitchFamily="1" charset="0"/>
        <a:cs typeface="Basic Roman" pitchFamily="1" charset="0"/>
      </a:defRPr>
    </a:lvl1pPr>
    <a:lvl2pPr marL="457200" marR="0" indent="0" algn="l" defTabSz="914400">
      <a:lnSpc>
        <a:spcPct val="100000"/>
      </a:lnSpc>
      <a:spcBef>
        <a:spcPts val="0"/>
      </a:spcBef>
      <a:spcAft>
        <a:spcPts val="0"/>
      </a:spcAft>
      <a:buNone/>
      <a:tabLst/>
      <a:defRPr sz="1200" b="0" i="0" u="none" strike="noStrike" kern="1" cap="none" spc="0" baseline="0">
        <a:solidFill>
          <a:schemeClr val="tx1"/>
        </a:solidFill>
        <a:effectLst/>
        <a:latin typeface="Basic Sans" pitchFamily="1" charset="0"/>
        <a:ea typeface="Basic Roman" pitchFamily="1" charset="0"/>
        <a:cs typeface="Basic Roman" pitchFamily="1" charset="0"/>
      </a:defRPr>
    </a:lvl2pPr>
    <a:lvl3pPr marL="914400" marR="0" indent="0" algn="l" defTabSz="914400">
      <a:lnSpc>
        <a:spcPct val="100000"/>
      </a:lnSpc>
      <a:spcBef>
        <a:spcPts val="0"/>
      </a:spcBef>
      <a:spcAft>
        <a:spcPts val="0"/>
      </a:spcAft>
      <a:buNone/>
      <a:tabLst/>
      <a:defRPr sz="1200" b="0" i="0" u="none" strike="noStrike" kern="1" cap="none" spc="0" baseline="0">
        <a:solidFill>
          <a:schemeClr val="tx1"/>
        </a:solidFill>
        <a:effectLst/>
        <a:latin typeface="Basic Sans" pitchFamily="1" charset="0"/>
        <a:ea typeface="Basic Roman" pitchFamily="1" charset="0"/>
        <a:cs typeface="Basic Roman" pitchFamily="1" charset="0"/>
      </a:defRPr>
    </a:lvl3pPr>
    <a:lvl4pPr marL="1371600" marR="0" indent="0" algn="l" defTabSz="914400">
      <a:lnSpc>
        <a:spcPct val="100000"/>
      </a:lnSpc>
      <a:spcBef>
        <a:spcPts val="0"/>
      </a:spcBef>
      <a:spcAft>
        <a:spcPts val="0"/>
      </a:spcAft>
      <a:buNone/>
      <a:tabLst/>
      <a:defRPr sz="1200" b="0" i="0" u="none" strike="noStrike" kern="1" cap="none" spc="0" baseline="0">
        <a:solidFill>
          <a:schemeClr val="tx1"/>
        </a:solidFill>
        <a:effectLst/>
        <a:latin typeface="Basic Sans" pitchFamily="1" charset="0"/>
        <a:ea typeface="Basic Roman" pitchFamily="1" charset="0"/>
        <a:cs typeface="Basic Roman" pitchFamily="1" charset="0"/>
      </a:defRPr>
    </a:lvl4pPr>
    <a:lvl5pPr marL="1828800" marR="0" indent="0" algn="l" defTabSz="914400">
      <a:lnSpc>
        <a:spcPct val="100000"/>
      </a:lnSpc>
      <a:spcBef>
        <a:spcPts val="0"/>
      </a:spcBef>
      <a:spcAft>
        <a:spcPts val="0"/>
      </a:spcAft>
      <a:buNone/>
      <a:tabLst/>
      <a:defRPr sz="1200" b="0" i="0" u="none" strike="noStrike" kern="1" cap="none" spc="0" baseline="0">
        <a:solidFill>
          <a:schemeClr val="tx1"/>
        </a:solidFill>
        <a:effectLst/>
        <a:latin typeface="Basic Sans" pitchFamily="1" charset="0"/>
        <a:ea typeface="Basic Roman" pitchFamily="1" charset="0"/>
        <a:cs typeface="Basic Roman" pitchFamily="1" charset="0"/>
      </a:defRPr>
    </a:lvl5pPr>
    <a:lvl6pPr marL="2286000" marR="0" indent="0" algn="l" defTabSz="914400">
      <a:lnSpc>
        <a:spcPct val="100000"/>
      </a:lnSpc>
      <a:spcBef>
        <a:spcPts val="0"/>
      </a:spcBef>
      <a:spcAft>
        <a:spcPts val="0"/>
      </a:spcAft>
      <a:buNone/>
      <a:tabLst/>
      <a:defRPr sz="1200" b="0" i="0" u="none" strike="noStrike" kern="1" cap="none" spc="0" baseline="0">
        <a:solidFill>
          <a:schemeClr val="tx1"/>
        </a:solidFill>
        <a:effectLst/>
        <a:latin typeface="Basic Sans" pitchFamily="1" charset="0"/>
        <a:ea typeface="Basic Roman" pitchFamily="1" charset="0"/>
        <a:cs typeface="Basic Roman" pitchFamily="1" charset="0"/>
      </a:defRPr>
    </a:lvl6pPr>
    <a:lvl7pPr marL="2743200" marR="0" indent="0" algn="l" defTabSz="914400">
      <a:lnSpc>
        <a:spcPct val="100000"/>
      </a:lnSpc>
      <a:spcBef>
        <a:spcPts val="0"/>
      </a:spcBef>
      <a:spcAft>
        <a:spcPts val="0"/>
      </a:spcAft>
      <a:buNone/>
      <a:tabLst/>
      <a:defRPr sz="1200" b="0" i="0" u="none" strike="noStrike" kern="1" cap="none" spc="0" baseline="0">
        <a:solidFill>
          <a:schemeClr val="tx1"/>
        </a:solidFill>
        <a:effectLst/>
        <a:latin typeface="Basic Sans" pitchFamily="1" charset="0"/>
        <a:ea typeface="Basic Roman" pitchFamily="1" charset="0"/>
        <a:cs typeface="Basic Roman" pitchFamily="1" charset="0"/>
      </a:defRPr>
    </a:lvl7pPr>
    <a:lvl8pPr marL="3200400" marR="0" indent="0" algn="l" defTabSz="914400">
      <a:lnSpc>
        <a:spcPct val="100000"/>
      </a:lnSpc>
      <a:spcBef>
        <a:spcPts val="0"/>
      </a:spcBef>
      <a:spcAft>
        <a:spcPts val="0"/>
      </a:spcAft>
      <a:buNone/>
      <a:tabLst/>
      <a:defRPr sz="1200" b="0" i="0" u="none" strike="noStrike" kern="1" cap="none" spc="0" baseline="0">
        <a:solidFill>
          <a:schemeClr val="tx1"/>
        </a:solidFill>
        <a:effectLst/>
        <a:latin typeface="Basic Sans" pitchFamily="1" charset="0"/>
        <a:ea typeface="Basic Roman" pitchFamily="1" charset="0"/>
        <a:cs typeface="Basic Roman" pitchFamily="1" charset="0"/>
      </a:defRPr>
    </a:lvl8pPr>
    <a:lvl9pPr marL="3657600" marR="0" indent="0" algn="l" defTabSz="914400">
      <a:lnSpc>
        <a:spcPct val="100000"/>
      </a:lnSpc>
      <a:spcBef>
        <a:spcPts val="0"/>
      </a:spcBef>
      <a:spcAft>
        <a:spcPts val="0"/>
      </a:spcAft>
      <a:buNone/>
      <a:tabLst/>
      <a:defRPr sz="1200" b="0" i="0" u="none" strike="noStrike" kern="1" cap="none" spc="0" baseline="0">
        <a:solidFill>
          <a:schemeClr val="tx1"/>
        </a:solidFill>
        <a:effectLst/>
        <a:latin typeface="Basic Sans" pitchFamily="1" charset="0"/>
        <a:ea typeface="Basic Roman" pitchFamily="1" charset="0"/>
        <a:cs typeface="Basic Roman" pitchFamily="1" charset="0"/>
      </a:defRPr>
    </a:lvl9pPr>
  </p:notesStyle>
</p:notesMaster>
</file>

<file path=ppt/notesSlides/_rels/notesSlide1.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2.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Picture1"/>
          <p:cNvSpPr>
            <a:spLocks noGrp="1" noChangeArrowheads="1"/>
            <a:extLst>
              <a:ext uri="smNativeData">
                <pr:smNativeData xmlns:pr="smNativeData" xmlns="smNativeData" val="SMDATA_16_0wZQYxMAAAAlAAAAZAAAAA8BAAAAkAAAAEgAAACQAAAASAAAAAAAAAABAAAAAAAAAAEAAABQAAAAAAAAAAAA4D8AAAAAAADgPwAAAAAAAOA/AAAAAAAA4D8AAAAAAADgPwAAAAAAAOA/AAAAAAAA4D8AAAAAAADgPwAAAAAAAOA/AAAAAAAA4D8CAAAAjAAAAAEAAAAAAAAAYrTG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cAADgEAAAoIwAAUBkAAAAAAAAmAAAACAAAAP////8AAAAAMAAAABQAAAAAAAAAAAD//wAAAQAAAP//AAABAA=="/>
              </a:ext>
            </a:extLst>
          </p:cNvSpPr>
          <p:nvPr>
            <p:ph type="sldImg" idx="2"/>
          </p:nvPr>
        </p:nvSpPr>
        <p:spPr>
          <a:xfrm>
            <a:off x="1143000" y="685800"/>
            <a:ext cx="4572000" cy="3429000"/>
          </a:xfrm>
          <a:prstGeom prst="rect">
            <a:avLst/>
          </a:prstGeom>
        </p:spPr>
      </p:sp>
      <p:sp>
        <p:nvSpPr>
          <p:cNvPr id="3" name="SlideText1"/>
          <p:cNvSpPr>
            <a:spLocks noGrp="1" noChangeArrowheads="1"/>
            <a:extLst>
              <a:ext uri="smNativeData">
                <pr:smNativeData xmlns:pr="smNativeData" xmlns="smNativeData" val="SMDATA_16_0wZQYxMAAAAlAAAAZAAAAA8B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KcP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AAAAAAmAAAACAAAAP////8AAAAAMAAAABQAAAAAAAAAAAD//wAAAQAAAP//AAABAA=="/>
              </a:ext>
            </a:extLst>
          </p:cNvSpPr>
          <p:nvPr>
            <p:ph type="body" sz="quarter" idx="3"/>
          </p:nvPr>
        </p:nvSpPr>
        <p:spPr>
          <a:xfrm>
            <a:off x="685800" y="4343400"/>
            <a:ext cx="5486400" cy="4114800"/>
          </a:xfrm>
          <a:prstGeom prst="rect">
            <a:avLst/>
          </a:prstGeom>
        </p:spPr>
        <p:txBody>
          <a:bodyPr vert="horz" wrap="square" numCol="1" spcCol="215900" anchor="t">
            <a:prstTxWarp prst="textNoShape">
              <a:avLst/>
            </a:prstTxWarp>
          </a:bodyPr>
          <a:lstStyle/>
          <a:p>
            <a:pPr/>
          </a:p>
        </p:txBody>
      </p:sp>
    </p:spTree>
  </p:cSld>
  <p:clrMapOvr>
    <a:masterClrMapping/>
  </p:clrMapOvr>
</p:notes>
</file>

<file path=ppt/notesSlides/notesSlide10.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Picture1"/>
          <p:cNvSpPr>
            <a:spLocks noGrp="1" noChangeArrowheads="1"/>
            <a:extLst>
              <a:ext uri="smNativeData">
                <pr:smNativeData xmlns:pr="smNativeData" xmlns="smNativeData" val="SMDATA_16_0wZQYxMAAAAlAAAAZAAAAA8BAAAAkAAAAEgAAACQAAAASAAAAAAAAAABAAAAAAAAAAEAAABQAAAAAAAAAAAA4D8AAAAAAADgPwAAAAAAAOA/AAAAAAAA4D8AAAAAAADgPwAAAAAAAOA/AAAAAAAA4D8AAAAAAADgPwAAAAAAAOA/AAAAAAAA4D8CAAAAjAAAAAEAAAAAAAAAYrTG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GMz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cAADgEAAAoIwAAUBkAAAAAAAAmAAAACAAAAP////8AAAAAMAAAABQAAAAAAAAAAAD//wAAAQAAAP//AAABAA=="/>
              </a:ext>
            </a:extLst>
          </p:cNvSpPr>
          <p:nvPr>
            <p:ph type="sldImg" idx="2"/>
          </p:nvPr>
        </p:nvSpPr>
        <p:spPr>
          <a:xfrm>
            <a:off x="1143000" y="685800"/>
            <a:ext cx="4572000" cy="3429000"/>
          </a:xfrm>
          <a:prstGeom prst="rect">
            <a:avLst/>
          </a:prstGeom>
        </p:spPr>
      </p:sp>
      <p:sp>
        <p:nvSpPr>
          <p:cNvPr id="3" name="SlideText1"/>
          <p:cNvSpPr>
            <a:spLocks noGrp="1" noChangeArrowheads="1"/>
            <a:extLst>
              <a:ext uri="smNativeData">
                <pr:smNativeData xmlns:pr="smNativeData" xmlns="smNativeData" val="SMDATA_16_0wZQYxMAAAAlAAAAZAAAAA8B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ox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AAAAAAmAAAACAAAAP////8AAAAAMAAAABQAAAAAAAAAAAD//wAAAQAAAP//AAABAA=="/>
              </a:ext>
            </a:extLst>
          </p:cNvSpPr>
          <p:nvPr>
            <p:ph type="body" sz="quarter" idx="3"/>
          </p:nvPr>
        </p:nvSpPr>
        <p:spPr>
          <a:xfrm>
            <a:off x="685800" y="4343400"/>
            <a:ext cx="5486400" cy="4114800"/>
          </a:xfrm>
          <a:prstGeom prst="rect">
            <a:avLst/>
          </a:prstGeom>
        </p:spPr>
        <p:txBody>
          <a:bodyPr vert="horz" wrap="square" numCol="1" spcCol="215900" anchor="t">
            <a:prstTxWarp prst="textNoShape">
              <a:avLst/>
            </a:prstTxWarp>
          </a:bodyPr>
          <a:lstStyle/>
          <a:p>
            <a:pPr/>
          </a:p>
        </p:txBody>
      </p:sp>
    </p:spTree>
  </p:cSld>
  <p:clrMapOvr>
    <a:masterClrMapping/>
  </p:clrMapOvr>
</p:notes>
</file>

<file path=ppt/notesSlides/notesSlide11.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Picture1"/>
          <p:cNvSpPr>
            <a:spLocks noGrp="1" noChangeArrowheads="1"/>
            <a:extLst>
              <a:ext uri="smNativeData">
                <pr:smNativeData xmlns:pr="smNativeData" xmlns="smNativeData" val="SMDATA_16_0wZQYxMAAAAlAAAAZAAAAA8BAAAAkAAAAEgAAACQAAAASAAAAAAAAAABAAAAAAAAAAEAAABQAAAAAAAAAAAA4D8AAAAAAADgPwAAAAAAAOA/AAAAAAAA4D8AAAAAAADgPwAAAAAAAOA/AAAAAAAA4D8AAAAAAADgPwAAAAAAAOA/AAAAAAAA4D8CAAAAjAAAAAEAAAAAAAAAYrTG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IUs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cAADgEAAAoIwAAUBkAAAAAAAAmAAAACAAAAP////8AAAAAMAAAABQAAAAAAAAAAAD//wAAAQAAAP//AAABAA=="/>
              </a:ext>
            </a:extLst>
          </p:cNvSpPr>
          <p:nvPr>
            <p:ph type="sldImg" idx="2"/>
          </p:nvPr>
        </p:nvSpPr>
        <p:spPr>
          <a:xfrm>
            <a:off x="1143000" y="685800"/>
            <a:ext cx="4572000" cy="3429000"/>
          </a:xfrm>
          <a:prstGeom prst="rect">
            <a:avLst/>
          </a:prstGeom>
        </p:spPr>
      </p:sp>
      <p:sp>
        <p:nvSpPr>
          <p:cNvPr id="3" name="SlideText1"/>
          <p:cNvSpPr>
            <a:spLocks noGrp="1" noChangeArrowheads="1"/>
            <a:extLst>
              <a:ext uri="smNativeData">
                <pr:smNativeData xmlns:pr="smNativeData" xmlns="smNativeData" val="SMDATA_16_0wZQYxMAAAAlAAAAZAAAAA8B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GAb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AAAAAAmAAAACAAAAP////8AAAAAMAAAABQAAAAAAAAAAAD//wAAAQAAAP//AAABAA=="/>
              </a:ext>
            </a:extLst>
          </p:cNvSpPr>
          <p:nvPr>
            <p:ph type="body" sz="quarter" idx="3"/>
          </p:nvPr>
        </p:nvSpPr>
        <p:spPr>
          <a:xfrm>
            <a:off x="685800" y="4343400"/>
            <a:ext cx="5486400" cy="4114800"/>
          </a:xfrm>
          <a:prstGeom prst="rect">
            <a:avLst/>
          </a:prstGeom>
        </p:spPr>
        <p:txBody>
          <a:bodyPr vert="horz" wrap="square" numCol="1" spcCol="215900" anchor="t">
            <a:prstTxWarp prst="textNoShape">
              <a:avLst/>
            </a:prstTxWarp>
          </a:bodyPr>
          <a:lstStyle/>
          <a:p>
            <a:pPr/>
          </a:p>
        </p:txBody>
      </p:sp>
    </p:spTree>
  </p:cSld>
  <p:clrMapOvr>
    <a:masterClrMapping/>
  </p:clrMapOvr>
</p:notes>
</file>

<file path=ppt/notesSlides/notesSlide12.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Picture1"/>
          <p:cNvSpPr>
            <a:spLocks noGrp="1" noChangeArrowheads="1"/>
            <a:extLst>
              <a:ext uri="smNativeData">
                <pr:smNativeData xmlns:pr="smNativeData" xmlns="smNativeData" val="SMDATA_16_0wZQYxMAAAAlAAAAZAAAAA8BAAAAkAAAAEgAAACQAAAASAAAAAAAAAABAAAAAAAAAAEAAABQAAAAAAAAAAAA4D8AAAAAAADgPwAAAAAAAOA/AAAAAAAA4D8AAAAAAADgPwAAAAAAAOA/AAAAAAAA4D8AAAAAAADgPwAAAAAAAOA/AAAAAAAA4D8CAAAAjAAAAAEAAAAAAAAAYrTG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KMX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cAADgEAAAoIwAAUBkAAAAAAAAmAAAACAAAAP////8AAAAAMAAAABQAAAAAAAAAAAD//wAAAQAAAP//AAABAA=="/>
              </a:ext>
            </a:extLst>
          </p:cNvSpPr>
          <p:nvPr>
            <p:ph type="sldImg" idx="2"/>
          </p:nvPr>
        </p:nvSpPr>
        <p:spPr>
          <a:xfrm>
            <a:off x="1143000" y="685800"/>
            <a:ext cx="4572000" cy="3429000"/>
          </a:xfrm>
          <a:prstGeom prst="rect">
            <a:avLst/>
          </a:prstGeom>
        </p:spPr>
      </p:sp>
      <p:sp>
        <p:nvSpPr>
          <p:cNvPr id="3" name="SlideText1"/>
          <p:cNvSpPr>
            <a:spLocks noGrp="1" noChangeArrowheads="1"/>
            <a:extLst>
              <a:ext uri="smNativeData">
                <pr:smNativeData xmlns:pr="smNativeData" xmlns="smNativeData" val="SMDATA_16_0wZQYxMAAAAlAAAAZAAAAA8B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Fsv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AAAAAAmAAAACAAAAP////8AAAAAMAAAABQAAAAAAAAAAAD//wAAAQAAAP//AAABAA=="/>
              </a:ext>
            </a:extLst>
          </p:cNvSpPr>
          <p:nvPr>
            <p:ph type="body" sz="quarter" idx="3"/>
          </p:nvPr>
        </p:nvSpPr>
        <p:spPr>
          <a:xfrm>
            <a:off x="685800" y="4343400"/>
            <a:ext cx="5486400" cy="4114800"/>
          </a:xfrm>
          <a:prstGeom prst="rect">
            <a:avLst/>
          </a:prstGeom>
        </p:spPr>
        <p:txBody>
          <a:bodyPr vert="horz" wrap="square" numCol="1" spcCol="215900" anchor="t">
            <a:prstTxWarp prst="textNoShape">
              <a:avLst/>
            </a:prstTxWarp>
          </a:bodyPr>
          <a:lstStyle/>
          <a:p>
            <a:pPr/>
          </a:p>
        </p:txBody>
      </p:sp>
    </p:spTree>
  </p:cSld>
  <p:clrMapOvr>
    <a:masterClrMapping/>
  </p:clrMapOvr>
</p:notes>
</file>

<file path=ppt/notesSlides/notesSlide2.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Picture1"/>
          <p:cNvSpPr>
            <a:spLocks noGrp="1" noChangeArrowheads="1"/>
            <a:extLst>
              <a:ext uri="smNativeData">
                <pr:smNativeData xmlns:pr="smNativeData" xmlns="smNativeData" val="SMDATA_16_0wZQYxMAAAAlAAAAZAAAAA8BAAAAkAAAAEgAAACQAAAASAAAAAAAAAABAAAAAAAAAAEAAABQAAAAAAAAAAAA4D8AAAAAAADgPwAAAAAAAOA/AAAAAAAA4D8AAAAAAADgPwAAAAAAAOA/AAAAAAAA4D8AAAAAAADgPwAAAAAAAOA/AAAAAAAA4D8CAAAAjAAAAAEAAAAAAAAAYrTG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PkA+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cAADgEAAAoIwAAUBkAAAAAAAAmAAAACAAAAP////8AAAAAMAAAABQAAAAAAAAAAAD//wAAAQAAAP//AAABAA=="/>
              </a:ext>
            </a:extLst>
          </p:cNvSpPr>
          <p:nvPr>
            <p:ph type="sldImg" idx="2"/>
          </p:nvPr>
        </p:nvSpPr>
        <p:spPr>
          <a:xfrm>
            <a:off x="1143000" y="685800"/>
            <a:ext cx="4572000" cy="3429000"/>
          </a:xfrm>
          <a:prstGeom prst="rect">
            <a:avLst/>
          </a:prstGeom>
        </p:spPr>
      </p:sp>
      <p:sp>
        <p:nvSpPr>
          <p:cNvPr id="3" name="SlideText1"/>
          <p:cNvSpPr>
            <a:spLocks noGrp="1" noChangeArrowheads="1"/>
            <a:extLst>
              <a:ext uri="smNativeData">
                <pr:smNativeData xmlns:pr="smNativeData" xmlns="smNativeData" val="SMDATA_16_0wZQYxMAAAAlAAAAZAAAAA8B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KQP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AAAAAAmAAAACAAAAP////8AAAAAMAAAABQAAAAAAAAAAAD//wAAAQAAAP//AAABAA=="/>
              </a:ext>
            </a:extLst>
          </p:cNvSpPr>
          <p:nvPr>
            <p:ph type="body" sz="quarter" idx="3"/>
          </p:nvPr>
        </p:nvSpPr>
        <p:spPr>
          <a:xfrm>
            <a:off x="685800" y="4343400"/>
            <a:ext cx="5486400" cy="4114800"/>
          </a:xfrm>
          <a:prstGeom prst="rect">
            <a:avLst/>
          </a:prstGeom>
        </p:spPr>
        <p:txBody>
          <a:bodyPr vert="horz" wrap="square" numCol="1" spcCol="215900" anchor="t">
            <a:prstTxWarp prst="textNoShape">
              <a:avLst/>
            </a:prstTxWarp>
          </a:bodyPr>
          <a:lstStyle/>
          <a:p>
            <a:pPr/>
          </a:p>
        </p:txBody>
      </p:sp>
    </p:spTree>
  </p:cSld>
  <p:clrMapOvr>
    <a:masterClrMapping/>
  </p:clrMapOvr>
</p:notes>
</file>

<file path=ppt/notesSlides/notesSlide3.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Picture1"/>
          <p:cNvSpPr>
            <a:spLocks noGrp="1" noChangeArrowheads="1"/>
            <a:extLst>
              <a:ext uri="smNativeData">
                <pr:smNativeData xmlns:pr="smNativeData" xmlns="smNativeData" val="SMDATA_16_0wZQYxMAAAAlAAAAZAAAAA8BAAAAkAAAAEgAAACQAAAASAAAAAAAAAABAAAAAAAAAAEAAABQAAAAAAAAAAAA4D8AAAAAAADgPwAAAAAAAOA/AAAAAAAA4D8AAAAAAADgPwAAAAAAAOA/AAAAAAAA4D8AAAAAAADgPwAAAAAAAOA/AAAAAAAA4D8CAAAAjAAAAAEAAAAAAAAAYrTG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cAADgEAAAoIwAAUBkAAAAAAAAmAAAACAAAAP////8AAAAAMAAAABQAAAAAAAAAAAD//wAAAQAAAP//AAABAA=="/>
              </a:ext>
            </a:extLst>
          </p:cNvSpPr>
          <p:nvPr>
            <p:ph type="sldImg" idx="2"/>
          </p:nvPr>
        </p:nvSpPr>
        <p:spPr>
          <a:xfrm>
            <a:off x="1143000" y="685800"/>
            <a:ext cx="4572000" cy="3429000"/>
          </a:xfrm>
          <a:prstGeom prst="rect">
            <a:avLst/>
          </a:prstGeom>
        </p:spPr>
      </p:sp>
      <p:sp>
        <p:nvSpPr>
          <p:cNvPr id="3" name="SlideText1"/>
          <p:cNvSpPr>
            <a:spLocks noGrp="1" noChangeArrowheads="1"/>
            <a:extLst>
              <a:ext uri="smNativeData">
                <pr:smNativeData xmlns:pr="smNativeData" xmlns="smNativeData" val="SMDATA_16_0wZQYxMAAAAlAAAAZAAAAA8B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LIAsg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AAAAAAmAAAACAAAAP////8AAAAAMAAAABQAAAAAAAAAAAD//wAAAQAAAP//AAABAA=="/>
              </a:ext>
            </a:extLst>
          </p:cNvSpPr>
          <p:nvPr>
            <p:ph type="body" sz="quarter" idx="3"/>
          </p:nvPr>
        </p:nvSpPr>
        <p:spPr>
          <a:xfrm>
            <a:off x="685800" y="4343400"/>
            <a:ext cx="5486400" cy="4114800"/>
          </a:xfrm>
          <a:prstGeom prst="rect">
            <a:avLst/>
          </a:prstGeom>
        </p:spPr>
        <p:txBody>
          <a:bodyPr vert="horz" wrap="square" numCol="1" spcCol="215900" anchor="t">
            <a:prstTxWarp prst="textNoShape">
              <a:avLst/>
            </a:prstTxWarp>
          </a:bodyPr>
          <a:lstStyle/>
          <a:p>
            <a:pPr/>
          </a:p>
        </p:txBody>
      </p:sp>
    </p:spTree>
  </p:cSld>
  <p:clrMapOvr>
    <a:masterClrMapping/>
  </p:clrMapOvr>
</p:notes>
</file>

<file path=ppt/notesSlides/notesSlide4.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Picture1"/>
          <p:cNvSpPr>
            <a:spLocks noGrp="1" noChangeArrowheads="1"/>
            <a:extLst>
              <a:ext uri="smNativeData">
                <pr:smNativeData xmlns:pr="smNativeData" xmlns="smNativeData" val="SMDATA_16_0wZQYxMAAAAlAAAAZAAAAA8BAAAAkAAAAEgAAACQAAAASAAAAAAAAAABAAAAAAAAAAEAAABQAAAAAAAAAAAA4D8AAAAAAADgPwAAAAAAAOA/AAAAAAAA4D8AAAAAAADgPwAAAAAAAOA/AAAAAAAA4D8AAAAAAADgPwAAAAAAAOA/AAAAAAAA4D8CAAAAjAAAAAEAAAAAAAAAYrTG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KcP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cAADgEAAAoIwAAUBkAAAAAAAAmAAAACAAAAP////8AAAAAMAAAABQAAAAAAAAAAAD//wAAAQAAAP//AAABAA=="/>
              </a:ext>
            </a:extLst>
          </p:cNvSpPr>
          <p:nvPr>
            <p:ph type="sldImg" idx="2"/>
          </p:nvPr>
        </p:nvSpPr>
        <p:spPr>
          <a:xfrm>
            <a:off x="1143000" y="685800"/>
            <a:ext cx="4572000" cy="3429000"/>
          </a:xfrm>
          <a:prstGeom prst="rect">
            <a:avLst/>
          </a:prstGeom>
        </p:spPr>
      </p:sp>
      <p:sp>
        <p:nvSpPr>
          <p:cNvPr id="3" name="SlideText1"/>
          <p:cNvSpPr>
            <a:spLocks noGrp="1" noChangeArrowheads="1"/>
            <a:extLst>
              <a:ext uri="smNativeData">
                <pr:smNativeData xmlns:pr="smNativeData" xmlns="smNativeData" val="SMDATA_16_0wZQYxMAAAAlAAAAZAAAAA8B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CM0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AAAAAAmAAAACAAAAP////8AAAAAMAAAABQAAAAAAAAAAAD//wAAAQAAAP//AAABAA=="/>
              </a:ext>
            </a:extLst>
          </p:cNvSpPr>
          <p:nvPr>
            <p:ph type="body" sz="quarter" idx="3"/>
          </p:nvPr>
        </p:nvSpPr>
        <p:spPr>
          <a:xfrm>
            <a:off x="685800" y="4343400"/>
            <a:ext cx="5486400" cy="4114800"/>
          </a:xfrm>
          <a:prstGeom prst="rect">
            <a:avLst/>
          </a:prstGeom>
        </p:spPr>
        <p:txBody>
          <a:bodyPr vert="horz" wrap="square" numCol="1" spcCol="215900" anchor="t">
            <a:prstTxWarp prst="textNoShape">
              <a:avLst/>
            </a:prstTxWarp>
          </a:bodyPr>
          <a:lstStyle/>
          <a:p>
            <a:pPr/>
          </a:p>
        </p:txBody>
      </p:sp>
    </p:spTree>
  </p:cSld>
  <p:clrMapOvr>
    <a:masterClrMapping/>
  </p:clrMapOvr>
</p:notes>
</file>

<file path=ppt/notesSlides/notesSlide5.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Picture1"/>
          <p:cNvSpPr>
            <a:spLocks noGrp="1" noChangeArrowheads="1"/>
            <a:extLst>
              <a:ext uri="smNativeData">
                <pr:smNativeData xmlns:pr="smNativeData" xmlns="smNativeData" val="SMDATA_16_0wZQYxMAAAAlAAAAZAAAAA8BAAAAkAAAAEgAAACQAAAASAAAAAAAAAABAAAAAAAAAAEAAABQAAAAAAAAAAAA4D8AAAAAAADgPwAAAAAAAOA/AAAAAAAA4D8AAAAAAADgPwAAAAAAAOA/AAAAAAAA4D8AAAAAAADgPwAAAAAAAOA/AAAAAAAA4D8CAAAAjAAAAAEAAAAAAAAAYrTG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ICB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cAADgEAAAoIwAAUBkAAAAAAAAmAAAACAAAAP////8AAAAAMAAAABQAAAAAAAAAAAD//wAAAQAAAP//AAABAA=="/>
              </a:ext>
            </a:extLst>
          </p:cNvSpPr>
          <p:nvPr>
            <p:ph type="sldImg" idx="2"/>
          </p:nvPr>
        </p:nvSpPr>
        <p:spPr>
          <a:xfrm>
            <a:off x="1143000" y="685800"/>
            <a:ext cx="4572000" cy="3429000"/>
          </a:xfrm>
          <a:prstGeom prst="rect">
            <a:avLst/>
          </a:prstGeom>
        </p:spPr>
      </p:sp>
      <p:sp>
        <p:nvSpPr>
          <p:cNvPr id="3" name="SlideText1"/>
          <p:cNvSpPr>
            <a:spLocks noGrp="1" noChangeArrowheads="1"/>
            <a:extLst>
              <a:ext uri="smNativeData">
                <pr:smNativeData xmlns:pr="smNativeData" xmlns="smNativeData" val="SMDATA_16_0wZQYxMAAAAlAAAAZAAAAA8B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AAAAAAmAAAACAAAAP////8AAAAAMAAAABQAAAAAAAAAAAD//wAAAQAAAP//AAABAA=="/>
              </a:ext>
            </a:extLst>
          </p:cNvSpPr>
          <p:nvPr>
            <p:ph type="body" sz="quarter" idx="3"/>
          </p:nvPr>
        </p:nvSpPr>
        <p:spPr>
          <a:xfrm>
            <a:off x="685800" y="4343400"/>
            <a:ext cx="5486400" cy="4114800"/>
          </a:xfrm>
          <a:prstGeom prst="rect">
            <a:avLst/>
          </a:prstGeom>
        </p:spPr>
        <p:txBody>
          <a:bodyPr vert="horz" wrap="square" numCol="1" spcCol="215900" anchor="t">
            <a:prstTxWarp prst="textNoShape">
              <a:avLst/>
            </a:prstTxWarp>
          </a:bodyPr>
          <a:lstStyle/>
          <a:p>
            <a:pPr/>
          </a:p>
        </p:txBody>
      </p:sp>
    </p:spTree>
  </p:cSld>
  <p:clrMapOvr>
    <a:masterClrMapping/>
  </p:clrMapOvr>
</p:notes>
</file>

<file path=ppt/notesSlides/notesSlide6.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Picture1"/>
          <p:cNvSpPr>
            <a:spLocks noGrp="1" noChangeArrowheads="1"/>
            <a:extLst>
              <a:ext uri="smNativeData">
                <pr:smNativeData xmlns:pr="smNativeData" xmlns="smNativeData" val="SMDATA_16_0wZQYxMAAAAlAAAAZAAAAA8BAAAAkAAAAEgAAACQAAAASAAAAAAAAAABAAAAAAAAAAEAAABQAAAAAAAAAAAA4D8AAAAAAADgPwAAAAAAAOA/AAAAAAAA4D8AAAAAAADgPwAAAAAAAOA/AAAAAAAA4D8AAAAAAADgPwAAAAAAAOA/AAAAAAAA4D8CAAAAjAAAAAEAAAAAAAAAYrTG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cAADgEAAAoIwAAUBkAAAAAAAAmAAAACAAAAP////8AAAAAMAAAABQAAAAAAAAAAAD//wAAAQAAAP//AAABAA=="/>
              </a:ext>
            </a:extLst>
          </p:cNvSpPr>
          <p:nvPr>
            <p:ph type="sldImg" idx="2"/>
          </p:nvPr>
        </p:nvSpPr>
        <p:spPr>
          <a:xfrm>
            <a:off x="1143000" y="685800"/>
            <a:ext cx="4572000" cy="3429000"/>
          </a:xfrm>
          <a:prstGeom prst="rect">
            <a:avLst/>
          </a:prstGeom>
        </p:spPr>
      </p:sp>
      <p:sp>
        <p:nvSpPr>
          <p:cNvPr id="3" name="SlideText1"/>
          <p:cNvSpPr>
            <a:spLocks noGrp="1" noChangeArrowheads="1"/>
            <a:extLst>
              <a:ext uri="smNativeData">
                <pr:smNativeData xmlns:pr="smNativeData" xmlns="smNativeData" val="SMDATA_16_0wZQYxMAAAAlAAAAZAAAAA8B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ICA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AAAAAAmAAAACAAAAP////8AAAAAMAAAABQAAAAAAAAAAAD//wAAAQAAAP//AAABAA=="/>
              </a:ext>
            </a:extLst>
          </p:cNvSpPr>
          <p:nvPr>
            <p:ph type="body" sz="quarter" idx="3"/>
          </p:nvPr>
        </p:nvSpPr>
        <p:spPr>
          <a:xfrm>
            <a:off x="685800" y="4343400"/>
            <a:ext cx="5486400" cy="4114800"/>
          </a:xfrm>
          <a:prstGeom prst="rect">
            <a:avLst/>
          </a:prstGeom>
        </p:spPr>
        <p:txBody>
          <a:bodyPr vert="horz" wrap="square" numCol="1" spcCol="215900" anchor="t">
            <a:prstTxWarp prst="textNoShape">
              <a:avLst/>
            </a:prstTxWarp>
          </a:bodyPr>
          <a:lstStyle/>
          <a:p>
            <a:pPr/>
          </a:p>
        </p:txBody>
      </p:sp>
    </p:spTree>
  </p:cSld>
  <p:clrMapOvr>
    <a:masterClrMapping/>
  </p:clrMapOvr>
</p:notes>
</file>

<file path=ppt/notesSlides/notesSlide7.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Picture1"/>
          <p:cNvSpPr>
            <a:spLocks noGrp="1" noChangeArrowheads="1"/>
            <a:extLst>
              <a:ext uri="smNativeData">
                <pr:smNativeData xmlns:pr="smNativeData" xmlns="smNativeData" val="SMDATA_16_0wZQYxMAAAAlAAAAZAAAAA8BAAAAkAAAAEgAAACQAAAASAAAAAAAAAABAAAAAAAAAAEAAABQAAAAAAAAAAAA4D8AAAAAAADgPwAAAAAAAOA/AAAAAAAA4D8AAAAAAADgPwAAAAAAAOA/AAAAAAAA4D8AAAAAAADgPwAAAAAAAOA/AAAAAAAA4D8CAAAAjAAAAAEAAAAAAAAAYrTG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P+N/4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cAADgEAAAoIwAAUBkAAAAAAAAmAAAACAAAAP////8AAAAAMAAAABQAAAAAAAAAAAD//wAAAQAAAP//AAABAA=="/>
              </a:ext>
            </a:extLst>
          </p:cNvSpPr>
          <p:nvPr>
            <p:ph type="sldImg" idx="2"/>
          </p:nvPr>
        </p:nvSpPr>
        <p:spPr>
          <a:xfrm>
            <a:off x="1143000" y="685800"/>
            <a:ext cx="4572000" cy="3429000"/>
          </a:xfrm>
          <a:prstGeom prst="rect">
            <a:avLst/>
          </a:prstGeom>
        </p:spPr>
      </p:sp>
      <p:sp>
        <p:nvSpPr>
          <p:cNvPr id="3" name="SlideText1"/>
          <p:cNvSpPr>
            <a:spLocks noGrp="1" noChangeArrowheads="1"/>
            <a:extLst>
              <a:ext uri="smNativeData">
                <pr:smNativeData xmlns:pr="smNativeData" xmlns="smNativeData" val="SMDATA_16_0wZQYxMAAAAlAAAAZAAAAA8B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JsJ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AAAAAAmAAAACAAAAP////8AAAAAMAAAABQAAAAAAAAAAAD//wAAAQAAAP//AAABAA=="/>
              </a:ext>
            </a:extLst>
          </p:cNvSpPr>
          <p:nvPr>
            <p:ph type="body" sz="quarter" idx="3"/>
          </p:nvPr>
        </p:nvSpPr>
        <p:spPr>
          <a:xfrm>
            <a:off x="685800" y="4343400"/>
            <a:ext cx="5486400" cy="4114800"/>
          </a:xfrm>
          <a:prstGeom prst="rect">
            <a:avLst/>
          </a:prstGeom>
        </p:spPr>
        <p:txBody>
          <a:bodyPr vert="horz" wrap="square" numCol="1" spcCol="215900" anchor="t">
            <a:prstTxWarp prst="textNoShape">
              <a:avLst/>
            </a:prstTxWarp>
          </a:bodyPr>
          <a:lstStyle/>
          <a:p>
            <a:pPr/>
          </a:p>
        </p:txBody>
      </p:sp>
    </p:spTree>
  </p:cSld>
  <p:clrMapOvr>
    <a:masterClrMapping/>
  </p:clrMapOvr>
</p:notes>
</file>

<file path=ppt/notesSlides/notesSlide8.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Picture1"/>
          <p:cNvSpPr>
            <a:spLocks noGrp="1" noChangeArrowheads="1"/>
            <a:extLst>
              <a:ext uri="smNativeData">
                <pr:smNativeData xmlns:pr="smNativeData" xmlns="smNativeData" val="SMDATA_16_0wZQYxMAAAAlAAAAZAAAAA8BAAAAkAAAAEgAAACQAAAASAAAAAAAAAABAAAAAAAAAAEAAABQAAAAAAAAAAAA4D8AAAAAAADgPwAAAAAAAOA/AAAAAAAA4D8AAAAAAADgPwAAAAAAAOA/AAAAAAAA4D8AAAAAAADgPwAAAAAAAOA/AAAAAAAA4D8CAAAAjAAAAAEAAAAAAAAAYrTG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E0Z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cAADgEAAAoIwAAUBkAAAAAAAAmAAAACAAAAP////8AAAAAMAAAABQAAAAAAAAAAAD//wAAAQAAAP//AAABAA=="/>
              </a:ext>
            </a:extLst>
          </p:cNvSpPr>
          <p:nvPr>
            <p:ph type="sldImg" idx="2"/>
          </p:nvPr>
        </p:nvSpPr>
        <p:spPr>
          <a:xfrm>
            <a:off x="1143000" y="685800"/>
            <a:ext cx="4572000" cy="3429000"/>
          </a:xfrm>
          <a:prstGeom prst="rect">
            <a:avLst/>
          </a:prstGeom>
        </p:spPr>
      </p:sp>
      <p:sp>
        <p:nvSpPr>
          <p:cNvPr id="3" name="SlideText1"/>
          <p:cNvSpPr>
            <a:spLocks noGrp="1" noChangeArrowheads="1"/>
            <a:extLst>
              <a:ext uri="smNativeData">
                <pr:smNativeData xmlns:pr="smNativeData" xmlns="smNativeData" val="SMDATA_16_0wZQYxMAAAAlAAAAZAAAAA8B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AAAAAAmAAAACAAAAP////8AAAAAMAAAABQAAAAAAAAAAAD//wAAAQAAAP//AAABAA=="/>
              </a:ext>
            </a:extLst>
          </p:cNvSpPr>
          <p:nvPr>
            <p:ph type="body" sz="quarter" idx="3"/>
          </p:nvPr>
        </p:nvSpPr>
        <p:spPr>
          <a:xfrm>
            <a:off x="685800" y="4343400"/>
            <a:ext cx="5486400" cy="4114800"/>
          </a:xfrm>
          <a:prstGeom prst="rect">
            <a:avLst/>
          </a:prstGeom>
        </p:spPr>
        <p:txBody>
          <a:bodyPr vert="horz" wrap="square" numCol="1" spcCol="215900" anchor="t">
            <a:prstTxWarp prst="textNoShape">
              <a:avLst/>
            </a:prstTxWarp>
          </a:bodyPr>
          <a:lstStyle/>
          <a:p>
            <a:pPr/>
          </a:p>
        </p:txBody>
      </p:sp>
    </p:spTree>
  </p:cSld>
  <p:clrMapOvr>
    <a:masterClrMapping/>
  </p:clrMapOvr>
</p:notes>
</file>

<file path=ppt/notesSlides/notesSlide9.xml><?xml version="1.0" encoding="utf-8"?>
<p:notes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Picture1"/>
          <p:cNvSpPr>
            <a:spLocks noGrp="1" noChangeArrowheads="1"/>
            <a:extLst>
              <a:ext uri="smNativeData">
                <pr:smNativeData xmlns:pr="smNativeData" xmlns="smNativeData" val="SMDATA_16_0wZQYxMAAAAlAAAAZAAAAA8BAAAAkAAAAEgAAACQAAAASAAAAAAAAAABAAAAAAAAAAEAAABQAAAAAAAAAAAA4D8AAAAAAADgPwAAAAAAAOA/AAAAAAAA4D8AAAAAAADgPwAAAAAAAOA/AAAAAAAA4D8AAAAAAADgPwAAAAAAAOA/AAAAAAAA4D8CAAAAjAAAAAEAAAAAAAAAYrTG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P0x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cAADgEAAAoIwAAUBkAAAAAAAAmAAAACAAAAP////8AAAAAMAAAABQAAAAAAAAAAAD//wAAAQAAAP//AAABAA=="/>
              </a:ext>
            </a:extLst>
          </p:cNvSpPr>
          <p:nvPr>
            <p:ph type="sldImg" idx="2"/>
          </p:nvPr>
        </p:nvSpPr>
        <p:spPr>
          <a:xfrm>
            <a:off x="1143000" y="685800"/>
            <a:ext cx="4572000" cy="3429000"/>
          </a:xfrm>
          <a:prstGeom prst="rect">
            <a:avLst/>
          </a:prstGeom>
        </p:spPr>
      </p:sp>
      <p:sp>
        <p:nvSpPr>
          <p:cNvPr id="3" name="SlideText1"/>
          <p:cNvSpPr>
            <a:spLocks noGrp="1" noChangeArrowheads="1"/>
            <a:extLst>
              <a:ext uri="smNativeData">
                <pr:smNativeData xmlns:pr="smNativeData" xmlns="smNativeData" val="SMDATA_16_0wZQYxMAAAAlAAAAZAAAAA8B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G4M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AAAAAAmAAAACAAAAP////8AAAAAMAAAABQAAAAAAAAAAAD//wAAAQAAAP//AAABAA=="/>
              </a:ext>
            </a:extLst>
          </p:cNvSpPr>
          <p:nvPr>
            <p:ph type="body" sz="quarter" idx="3"/>
          </p:nvPr>
        </p:nvSpPr>
        <p:spPr>
          <a:xfrm>
            <a:off x="685800" y="4343400"/>
            <a:ext cx="5486400" cy="4114800"/>
          </a:xfrm>
          <a:prstGeom prst="rect">
            <a:avLst/>
          </a:prstGeom>
        </p:spPr>
        <p:txBody>
          <a:bodyPr vert="horz" wrap="square" numCol="1" spcCol="215900" anchor="t">
            <a:prstTxWarp prst="textNoShape">
              <a:avLst/>
            </a:prstTxWarp>
          </a:bodyPr>
          <a:lstStyle/>
          <a:p>
            <a:pPr/>
          </a:p>
        </p:txBody>
      </p:sp>
    </p:spTree>
  </p:cSld>
  <p:clrMapOvr>
    <a:masterClrMapping/>
  </p:clrMapOvr>
</p:notes>
</file>

<file path=ppt/slideLayouts/_rels/slideLayout1.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Freeform 6"/>
          <p:cNvSpPr>
            <a:extLst>
              <a:ext uri="smNativeData">
                <pr:smNativeData xmlns:pr="smNativeData" xmlns="smNativeData" val="SMDATA_16_0wZQYxMAAAAlAAAACwAAAA0AAAAAkAAAAEgAAACQAAAASAAAAAAAAAAAAAAAAAAAAAEAAABQAAAAAAAAAAAA4D8AAAAAAADgPwAAAAAAAOA/AAAAAAAA4D8AAAAAAADgPwAAAAAAAOA/AAAAAAAA4D8AAAAAAADgPwAAAAAAAOA/AAAAAAAA4D8CAAAAjAAAAAEAAAAAAAAA8/PyCv///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NAJ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PyA////wEAAAAAAAAAAAAAAAAAAAAAAAAAAAAAAAAAAAAAAAAAAAAAAAJ/f38A8/PyA8zMzADAwP8Af39/AAAAAAAAAAAAAAAAAAAAAAAAAAAAIQAAABgAAAAUAAAA4hUAAOIDAAAXNgAADSQAABAAAAAmAAAACAAAAP//////////MAAAABQAAAAAAAAAAAD//wAAAQAAAP//AAABAA=="/>
              </a:ext>
            </a:extLst>
          </p:cNvSpPr>
          <p:nvPr/>
        </p:nvSpPr>
        <p:spPr>
          <a:xfrm>
            <a:off x="3557270" y="631190"/>
            <a:ext cx="5235575" cy="5229225"/>
          </a:xfrm>
          <a:custGeom>
            <a:avLst/>
            <a:gdLst/>
            <a:ahLst/>
            <a:cxnLst/>
            <a:rect l="0" t="0" r="5235575" b="5229225"/>
            <a:pathLst>
              <a:path w="5235575" h="5229225">
                <a:moveTo>
                  <a:pt x="2617787" y="0"/>
                </a:moveTo>
                <a:lnTo>
                  <a:pt x="2668587" y="4762"/>
                </a:lnTo>
                <a:lnTo>
                  <a:pt x="2717800" y="17462"/>
                </a:lnTo>
                <a:lnTo>
                  <a:pt x="2765425" y="36512"/>
                </a:lnTo>
                <a:lnTo>
                  <a:pt x="2814637" y="60325"/>
                </a:lnTo>
                <a:lnTo>
                  <a:pt x="2860674" y="87312"/>
                </a:lnTo>
                <a:lnTo>
                  <a:pt x="2908300" y="115887"/>
                </a:lnTo>
                <a:lnTo>
                  <a:pt x="2955925" y="141287"/>
                </a:lnTo>
                <a:lnTo>
                  <a:pt x="3003550" y="166687"/>
                </a:lnTo>
                <a:lnTo>
                  <a:pt x="3049587" y="185737"/>
                </a:lnTo>
                <a:lnTo>
                  <a:pt x="3100387" y="198437"/>
                </a:lnTo>
                <a:lnTo>
                  <a:pt x="3149600" y="204787"/>
                </a:lnTo>
                <a:lnTo>
                  <a:pt x="3201987" y="204787"/>
                </a:lnTo>
                <a:lnTo>
                  <a:pt x="3255962" y="201612"/>
                </a:lnTo>
                <a:lnTo>
                  <a:pt x="3309937" y="195262"/>
                </a:lnTo>
                <a:lnTo>
                  <a:pt x="3363912" y="187325"/>
                </a:lnTo>
                <a:lnTo>
                  <a:pt x="3417887" y="180975"/>
                </a:lnTo>
                <a:lnTo>
                  <a:pt x="3471862" y="176212"/>
                </a:lnTo>
                <a:lnTo>
                  <a:pt x="3522662" y="177800"/>
                </a:lnTo>
                <a:lnTo>
                  <a:pt x="3571875" y="184150"/>
                </a:lnTo>
                <a:lnTo>
                  <a:pt x="3619500" y="198437"/>
                </a:lnTo>
                <a:lnTo>
                  <a:pt x="3659187" y="219075"/>
                </a:lnTo>
                <a:lnTo>
                  <a:pt x="3697287" y="246062"/>
                </a:lnTo>
                <a:lnTo>
                  <a:pt x="3730625" y="277812"/>
                </a:lnTo>
                <a:lnTo>
                  <a:pt x="3763962" y="314325"/>
                </a:lnTo>
                <a:lnTo>
                  <a:pt x="3794125" y="352425"/>
                </a:lnTo>
                <a:lnTo>
                  <a:pt x="3824287" y="392112"/>
                </a:lnTo>
                <a:lnTo>
                  <a:pt x="3854450" y="431800"/>
                </a:lnTo>
                <a:lnTo>
                  <a:pt x="3884612" y="469900"/>
                </a:lnTo>
                <a:lnTo>
                  <a:pt x="3916362" y="506412"/>
                </a:lnTo>
                <a:lnTo>
                  <a:pt x="3952875" y="538162"/>
                </a:lnTo>
                <a:lnTo>
                  <a:pt x="3987800" y="566737"/>
                </a:lnTo>
                <a:lnTo>
                  <a:pt x="4027487" y="588962"/>
                </a:lnTo>
                <a:lnTo>
                  <a:pt x="4070350" y="608012"/>
                </a:lnTo>
                <a:lnTo>
                  <a:pt x="4116387" y="623887"/>
                </a:lnTo>
                <a:lnTo>
                  <a:pt x="4164012" y="638175"/>
                </a:lnTo>
                <a:lnTo>
                  <a:pt x="4211637" y="650875"/>
                </a:lnTo>
                <a:lnTo>
                  <a:pt x="4260850" y="663575"/>
                </a:lnTo>
                <a:lnTo>
                  <a:pt x="4306887" y="677862"/>
                </a:lnTo>
                <a:lnTo>
                  <a:pt x="4352925" y="693737"/>
                </a:lnTo>
                <a:lnTo>
                  <a:pt x="4395787" y="712787"/>
                </a:lnTo>
                <a:lnTo>
                  <a:pt x="4433887" y="736600"/>
                </a:lnTo>
                <a:lnTo>
                  <a:pt x="4468812" y="765175"/>
                </a:lnTo>
                <a:lnTo>
                  <a:pt x="4497387" y="800100"/>
                </a:lnTo>
                <a:lnTo>
                  <a:pt x="4521200" y="838200"/>
                </a:lnTo>
                <a:lnTo>
                  <a:pt x="4540250" y="881062"/>
                </a:lnTo>
                <a:lnTo>
                  <a:pt x="4556125" y="927100"/>
                </a:lnTo>
                <a:lnTo>
                  <a:pt x="4570412" y="973137"/>
                </a:lnTo>
                <a:lnTo>
                  <a:pt x="4583112" y="1022350"/>
                </a:lnTo>
                <a:lnTo>
                  <a:pt x="4595812" y="1069975"/>
                </a:lnTo>
                <a:lnTo>
                  <a:pt x="4610100" y="1117600"/>
                </a:lnTo>
                <a:lnTo>
                  <a:pt x="4625975" y="1163637"/>
                </a:lnTo>
                <a:lnTo>
                  <a:pt x="4645025" y="1206500"/>
                </a:lnTo>
                <a:lnTo>
                  <a:pt x="4667250" y="1246187"/>
                </a:lnTo>
                <a:lnTo>
                  <a:pt x="4695825" y="1281112"/>
                </a:lnTo>
                <a:lnTo>
                  <a:pt x="4727575" y="1317625"/>
                </a:lnTo>
                <a:lnTo>
                  <a:pt x="4764087" y="1349375"/>
                </a:lnTo>
                <a:lnTo>
                  <a:pt x="4802187" y="1379537"/>
                </a:lnTo>
                <a:lnTo>
                  <a:pt x="4843462" y="1409700"/>
                </a:lnTo>
                <a:lnTo>
                  <a:pt x="4883150" y="1439862"/>
                </a:lnTo>
                <a:lnTo>
                  <a:pt x="4921250" y="1470025"/>
                </a:lnTo>
                <a:lnTo>
                  <a:pt x="4957762" y="1503362"/>
                </a:lnTo>
                <a:lnTo>
                  <a:pt x="4989512" y="1536700"/>
                </a:lnTo>
                <a:lnTo>
                  <a:pt x="5016500" y="1574800"/>
                </a:lnTo>
                <a:lnTo>
                  <a:pt x="5037137" y="1614487"/>
                </a:lnTo>
                <a:lnTo>
                  <a:pt x="5051425" y="1662112"/>
                </a:lnTo>
                <a:lnTo>
                  <a:pt x="5057775" y="1711325"/>
                </a:lnTo>
                <a:lnTo>
                  <a:pt x="5059362" y="1762125"/>
                </a:lnTo>
                <a:lnTo>
                  <a:pt x="5054600" y="1816100"/>
                </a:lnTo>
                <a:lnTo>
                  <a:pt x="5048250" y="1870075"/>
                </a:lnTo>
                <a:lnTo>
                  <a:pt x="5040312" y="1924050"/>
                </a:lnTo>
                <a:lnTo>
                  <a:pt x="5033962" y="1978025"/>
                </a:lnTo>
                <a:lnTo>
                  <a:pt x="5030787" y="2032000"/>
                </a:lnTo>
                <a:lnTo>
                  <a:pt x="5030787" y="2084387"/>
                </a:lnTo>
                <a:lnTo>
                  <a:pt x="5037137" y="2133600"/>
                </a:lnTo>
                <a:lnTo>
                  <a:pt x="5049837" y="2182812"/>
                </a:lnTo>
                <a:lnTo>
                  <a:pt x="5068887" y="2228850"/>
                </a:lnTo>
                <a:lnTo>
                  <a:pt x="5094287" y="2276475"/>
                </a:lnTo>
                <a:lnTo>
                  <a:pt x="5119687" y="2324100"/>
                </a:lnTo>
                <a:lnTo>
                  <a:pt x="5148262" y="2371725"/>
                </a:lnTo>
                <a:lnTo>
                  <a:pt x="5175250" y="2417762"/>
                </a:lnTo>
                <a:lnTo>
                  <a:pt x="5199062" y="2466975"/>
                </a:lnTo>
                <a:lnTo>
                  <a:pt x="5218112" y="2514600"/>
                </a:lnTo>
                <a:lnTo>
                  <a:pt x="5230812" y="2563812"/>
                </a:lnTo>
                <a:lnTo>
                  <a:pt x="5235575" y="2614612"/>
                </a:lnTo>
                <a:lnTo>
                  <a:pt x="5230812" y="2665412"/>
                </a:lnTo>
                <a:lnTo>
                  <a:pt x="5218112" y="2714625"/>
                </a:lnTo>
                <a:lnTo>
                  <a:pt x="5199062" y="2762250"/>
                </a:lnTo>
                <a:lnTo>
                  <a:pt x="5175250" y="2811462"/>
                </a:lnTo>
                <a:lnTo>
                  <a:pt x="5148262" y="2857500"/>
                </a:lnTo>
                <a:lnTo>
                  <a:pt x="5119687" y="2905125"/>
                </a:lnTo>
                <a:lnTo>
                  <a:pt x="5094287" y="2952750"/>
                </a:lnTo>
                <a:lnTo>
                  <a:pt x="5068887" y="3000375"/>
                </a:lnTo>
                <a:lnTo>
                  <a:pt x="5049837" y="3046412"/>
                </a:lnTo>
                <a:lnTo>
                  <a:pt x="5037137" y="3095625"/>
                </a:lnTo>
                <a:lnTo>
                  <a:pt x="5030787" y="3144837"/>
                </a:lnTo>
                <a:lnTo>
                  <a:pt x="5030787" y="3197225"/>
                </a:lnTo>
                <a:lnTo>
                  <a:pt x="5033962" y="3251200"/>
                </a:lnTo>
                <a:lnTo>
                  <a:pt x="5040312" y="3305175"/>
                </a:lnTo>
                <a:lnTo>
                  <a:pt x="5048250" y="3359150"/>
                </a:lnTo>
                <a:lnTo>
                  <a:pt x="5054600" y="3413125"/>
                </a:lnTo>
                <a:lnTo>
                  <a:pt x="5059362" y="3467100"/>
                </a:lnTo>
                <a:lnTo>
                  <a:pt x="5057775" y="3517900"/>
                </a:lnTo>
                <a:lnTo>
                  <a:pt x="5051425" y="3567112"/>
                </a:lnTo>
                <a:lnTo>
                  <a:pt x="5037137" y="3614737"/>
                </a:lnTo>
                <a:lnTo>
                  <a:pt x="5016500" y="3654425"/>
                </a:lnTo>
                <a:lnTo>
                  <a:pt x="4989512" y="3692525"/>
                </a:lnTo>
                <a:lnTo>
                  <a:pt x="4957762" y="3725862"/>
                </a:lnTo>
                <a:lnTo>
                  <a:pt x="4921250" y="3759200"/>
                </a:lnTo>
                <a:lnTo>
                  <a:pt x="4883150" y="3789362"/>
                </a:lnTo>
                <a:lnTo>
                  <a:pt x="4843462" y="3819525"/>
                </a:lnTo>
                <a:lnTo>
                  <a:pt x="4802187" y="3849687"/>
                </a:lnTo>
                <a:lnTo>
                  <a:pt x="4764087" y="3879850"/>
                </a:lnTo>
                <a:lnTo>
                  <a:pt x="4727575" y="3911600"/>
                </a:lnTo>
                <a:lnTo>
                  <a:pt x="4695825" y="3948112"/>
                </a:lnTo>
                <a:lnTo>
                  <a:pt x="4667250" y="3983037"/>
                </a:lnTo>
                <a:lnTo>
                  <a:pt x="4645025" y="4022725"/>
                </a:lnTo>
                <a:lnTo>
                  <a:pt x="4625975" y="4065587"/>
                </a:lnTo>
                <a:lnTo>
                  <a:pt x="4610100" y="4111625"/>
                </a:lnTo>
                <a:lnTo>
                  <a:pt x="4595812" y="4159250"/>
                </a:lnTo>
                <a:lnTo>
                  <a:pt x="4583112" y="4206875"/>
                </a:lnTo>
                <a:lnTo>
                  <a:pt x="4570412" y="4256087"/>
                </a:lnTo>
                <a:lnTo>
                  <a:pt x="4556125" y="4302125"/>
                </a:lnTo>
                <a:lnTo>
                  <a:pt x="4540250" y="4348162"/>
                </a:lnTo>
                <a:lnTo>
                  <a:pt x="4521200" y="4391025"/>
                </a:lnTo>
                <a:lnTo>
                  <a:pt x="4497387" y="4429125"/>
                </a:lnTo>
                <a:lnTo>
                  <a:pt x="4468812" y="4464050"/>
                </a:lnTo>
                <a:lnTo>
                  <a:pt x="4433887" y="4492625"/>
                </a:lnTo>
                <a:lnTo>
                  <a:pt x="4395787" y="4516437"/>
                </a:lnTo>
                <a:lnTo>
                  <a:pt x="4352925" y="4535487"/>
                </a:lnTo>
                <a:lnTo>
                  <a:pt x="4306887" y="4551362"/>
                </a:lnTo>
                <a:lnTo>
                  <a:pt x="4260850" y="4565650"/>
                </a:lnTo>
                <a:lnTo>
                  <a:pt x="4211637" y="4578350"/>
                </a:lnTo>
                <a:lnTo>
                  <a:pt x="4164012" y="4591050"/>
                </a:lnTo>
                <a:lnTo>
                  <a:pt x="4116387" y="4605337"/>
                </a:lnTo>
                <a:lnTo>
                  <a:pt x="4070350" y="4621212"/>
                </a:lnTo>
                <a:lnTo>
                  <a:pt x="4027487" y="4640262"/>
                </a:lnTo>
                <a:lnTo>
                  <a:pt x="3987800" y="4662487"/>
                </a:lnTo>
                <a:lnTo>
                  <a:pt x="3952875" y="4691062"/>
                </a:lnTo>
                <a:lnTo>
                  <a:pt x="3916362" y="4722812"/>
                </a:lnTo>
                <a:lnTo>
                  <a:pt x="3884612" y="4759325"/>
                </a:lnTo>
                <a:lnTo>
                  <a:pt x="3854450" y="4797425"/>
                </a:lnTo>
                <a:lnTo>
                  <a:pt x="3824287" y="4837112"/>
                </a:lnTo>
                <a:lnTo>
                  <a:pt x="3794125" y="4876800"/>
                </a:lnTo>
                <a:lnTo>
                  <a:pt x="3763962" y="4914900"/>
                </a:lnTo>
                <a:lnTo>
                  <a:pt x="3730625" y="4951412"/>
                </a:lnTo>
                <a:lnTo>
                  <a:pt x="3697287" y="4983162"/>
                </a:lnTo>
                <a:lnTo>
                  <a:pt x="3659187" y="5010150"/>
                </a:lnTo>
                <a:lnTo>
                  <a:pt x="3619500" y="5030787"/>
                </a:lnTo>
                <a:lnTo>
                  <a:pt x="3571875" y="5045075"/>
                </a:lnTo>
                <a:lnTo>
                  <a:pt x="3522662" y="5051425"/>
                </a:lnTo>
                <a:lnTo>
                  <a:pt x="3471862" y="5053012"/>
                </a:lnTo>
                <a:lnTo>
                  <a:pt x="3417887" y="5048250"/>
                </a:lnTo>
                <a:lnTo>
                  <a:pt x="3363912" y="5041900"/>
                </a:lnTo>
                <a:lnTo>
                  <a:pt x="3309937" y="5033962"/>
                </a:lnTo>
                <a:lnTo>
                  <a:pt x="3255962" y="5027612"/>
                </a:lnTo>
                <a:lnTo>
                  <a:pt x="3201987" y="5024437"/>
                </a:lnTo>
                <a:lnTo>
                  <a:pt x="3149600" y="5024437"/>
                </a:lnTo>
                <a:lnTo>
                  <a:pt x="3100387" y="5030787"/>
                </a:lnTo>
                <a:lnTo>
                  <a:pt x="3049587" y="5043487"/>
                </a:lnTo>
                <a:lnTo>
                  <a:pt x="3003550" y="5062537"/>
                </a:lnTo>
                <a:lnTo>
                  <a:pt x="2955925" y="5087937"/>
                </a:lnTo>
                <a:lnTo>
                  <a:pt x="2908300" y="5113337"/>
                </a:lnTo>
                <a:lnTo>
                  <a:pt x="2860674" y="5141912"/>
                </a:lnTo>
                <a:lnTo>
                  <a:pt x="2814637" y="5168900"/>
                </a:lnTo>
                <a:lnTo>
                  <a:pt x="2765425" y="5192712"/>
                </a:lnTo>
                <a:lnTo>
                  <a:pt x="2717800" y="5211762"/>
                </a:lnTo>
                <a:lnTo>
                  <a:pt x="2668587" y="5224462"/>
                </a:lnTo>
                <a:lnTo>
                  <a:pt x="2617787" y="5229225"/>
                </a:lnTo>
                <a:lnTo>
                  <a:pt x="2566987" y="5224462"/>
                </a:lnTo>
                <a:lnTo>
                  <a:pt x="2517775" y="5211762"/>
                </a:lnTo>
                <a:lnTo>
                  <a:pt x="2470150" y="5192712"/>
                </a:lnTo>
                <a:lnTo>
                  <a:pt x="2420937" y="5168900"/>
                </a:lnTo>
                <a:lnTo>
                  <a:pt x="2374900" y="5141912"/>
                </a:lnTo>
                <a:lnTo>
                  <a:pt x="2327275" y="5113337"/>
                </a:lnTo>
                <a:lnTo>
                  <a:pt x="2279650" y="5087937"/>
                </a:lnTo>
                <a:lnTo>
                  <a:pt x="2232025" y="5062537"/>
                </a:lnTo>
                <a:lnTo>
                  <a:pt x="2184400" y="5043487"/>
                </a:lnTo>
                <a:lnTo>
                  <a:pt x="2135187" y="5030787"/>
                </a:lnTo>
                <a:lnTo>
                  <a:pt x="2085975" y="5024437"/>
                </a:lnTo>
                <a:lnTo>
                  <a:pt x="2033587" y="5024437"/>
                </a:lnTo>
                <a:lnTo>
                  <a:pt x="1979612" y="5027612"/>
                </a:lnTo>
                <a:lnTo>
                  <a:pt x="1925637" y="5033962"/>
                </a:lnTo>
                <a:lnTo>
                  <a:pt x="1871662" y="5041900"/>
                </a:lnTo>
                <a:lnTo>
                  <a:pt x="1817687" y="5048250"/>
                </a:lnTo>
                <a:lnTo>
                  <a:pt x="1763712" y="5053012"/>
                </a:lnTo>
                <a:lnTo>
                  <a:pt x="1712912" y="5051425"/>
                </a:lnTo>
                <a:lnTo>
                  <a:pt x="1663700" y="5045075"/>
                </a:lnTo>
                <a:lnTo>
                  <a:pt x="1616075" y="5030787"/>
                </a:lnTo>
                <a:lnTo>
                  <a:pt x="1576387" y="5010150"/>
                </a:lnTo>
                <a:lnTo>
                  <a:pt x="1538287" y="4983162"/>
                </a:lnTo>
                <a:lnTo>
                  <a:pt x="1504950" y="4951412"/>
                </a:lnTo>
                <a:lnTo>
                  <a:pt x="1471612" y="4914900"/>
                </a:lnTo>
                <a:lnTo>
                  <a:pt x="1441450" y="4876800"/>
                </a:lnTo>
                <a:lnTo>
                  <a:pt x="1411287" y="4837112"/>
                </a:lnTo>
                <a:lnTo>
                  <a:pt x="1381125" y="4797425"/>
                </a:lnTo>
                <a:lnTo>
                  <a:pt x="1350962" y="4759325"/>
                </a:lnTo>
                <a:lnTo>
                  <a:pt x="1319212" y="4722812"/>
                </a:lnTo>
                <a:lnTo>
                  <a:pt x="1282700" y="4691062"/>
                </a:lnTo>
                <a:lnTo>
                  <a:pt x="1247775" y="4662487"/>
                </a:lnTo>
                <a:lnTo>
                  <a:pt x="1208087" y="4640262"/>
                </a:lnTo>
                <a:lnTo>
                  <a:pt x="1165225" y="4621212"/>
                </a:lnTo>
                <a:lnTo>
                  <a:pt x="1119187" y="4605337"/>
                </a:lnTo>
                <a:lnTo>
                  <a:pt x="1071562" y="4591050"/>
                </a:lnTo>
                <a:lnTo>
                  <a:pt x="1023937" y="4578350"/>
                </a:lnTo>
                <a:lnTo>
                  <a:pt x="974725" y="4565650"/>
                </a:lnTo>
                <a:lnTo>
                  <a:pt x="928687" y="4551362"/>
                </a:lnTo>
                <a:lnTo>
                  <a:pt x="882650" y="4535487"/>
                </a:lnTo>
                <a:lnTo>
                  <a:pt x="839787" y="4516437"/>
                </a:lnTo>
                <a:lnTo>
                  <a:pt x="801687" y="4492625"/>
                </a:lnTo>
                <a:lnTo>
                  <a:pt x="766762" y="4464050"/>
                </a:lnTo>
                <a:lnTo>
                  <a:pt x="738187" y="4429125"/>
                </a:lnTo>
                <a:lnTo>
                  <a:pt x="714374" y="4391025"/>
                </a:lnTo>
                <a:lnTo>
                  <a:pt x="695324" y="4348162"/>
                </a:lnTo>
                <a:lnTo>
                  <a:pt x="679450" y="4302125"/>
                </a:lnTo>
                <a:lnTo>
                  <a:pt x="665162" y="4256087"/>
                </a:lnTo>
                <a:lnTo>
                  <a:pt x="652462" y="4206875"/>
                </a:lnTo>
                <a:lnTo>
                  <a:pt x="639762" y="4159250"/>
                </a:lnTo>
                <a:lnTo>
                  <a:pt x="625475" y="4111625"/>
                </a:lnTo>
                <a:lnTo>
                  <a:pt x="609600" y="4065587"/>
                </a:lnTo>
                <a:lnTo>
                  <a:pt x="590550" y="4022725"/>
                </a:lnTo>
                <a:lnTo>
                  <a:pt x="568325" y="3983037"/>
                </a:lnTo>
                <a:lnTo>
                  <a:pt x="539749" y="3948112"/>
                </a:lnTo>
                <a:lnTo>
                  <a:pt x="508000" y="3911600"/>
                </a:lnTo>
                <a:lnTo>
                  <a:pt x="471487" y="3879850"/>
                </a:lnTo>
                <a:lnTo>
                  <a:pt x="431800" y="3849687"/>
                </a:lnTo>
                <a:lnTo>
                  <a:pt x="392112" y="3819525"/>
                </a:lnTo>
                <a:lnTo>
                  <a:pt x="352425" y="3789362"/>
                </a:lnTo>
                <a:lnTo>
                  <a:pt x="314325" y="3759200"/>
                </a:lnTo>
                <a:lnTo>
                  <a:pt x="277812" y="3725862"/>
                </a:lnTo>
                <a:lnTo>
                  <a:pt x="246062" y="3692525"/>
                </a:lnTo>
                <a:lnTo>
                  <a:pt x="219075" y="3654425"/>
                </a:lnTo>
                <a:lnTo>
                  <a:pt x="198437" y="3614737"/>
                </a:lnTo>
                <a:lnTo>
                  <a:pt x="184150" y="3567112"/>
                </a:lnTo>
                <a:lnTo>
                  <a:pt x="177800" y="3517900"/>
                </a:lnTo>
                <a:lnTo>
                  <a:pt x="176212" y="3467100"/>
                </a:lnTo>
                <a:lnTo>
                  <a:pt x="180975" y="3413125"/>
                </a:lnTo>
                <a:lnTo>
                  <a:pt x="187325" y="3359150"/>
                </a:lnTo>
                <a:lnTo>
                  <a:pt x="195262" y="3305175"/>
                </a:lnTo>
                <a:lnTo>
                  <a:pt x="201612" y="3251200"/>
                </a:lnTo>
                <a:lnTo>
                  <a:pt x="204787" y="3197225"/>
                </a:lnTo>
                <a:lnTo>
                  <a:pt x="204787" y="3144837"/>
                </a:lnTo>
                <a:lnTo>
                  <a:pt x="198437" y="3095625"/>
                </a:lnTo>
                <a:lnTo>
                  <a:pt x="185737" y="3046412"/>
                </a:lnTo>
                <a:lnTo>
                  <a:pt x="166687" y="3000375"/>
                </a:lnTo>
                <a:lnTo>
                  <a:pt x="142875" y="2952750"/>
                </a:lnTo>
                <a:lnTo>
                  <a:pt x="115887" y="2905125"/>
                </a:lnTo>
                <a:lnTo>
                  <a:pt x="87312" y="2857500"/>
                </a:lnTo>
                <a:lnTo>
                  <a:pt x="60325" y="2811462"/>
                </a:lnTo>
                <a:lnTo>
                  <a:pt x="36512" y="2762250"/>
                </a:lnTo>
                <a:lnTo>
                  <a:pt x="17462" y="2714625"/>
                </a:lnTo>
                <a:lnTo>
                  <a:pt x="4762" y="2665412"/>
                </a:lnTo>
                <a:lnTo>
                  <a:pt x="0" y="2614612"/>
                </a:lnTo>
                <a:lnTo>
                  <a:pt x="4762" y="2563812"/>
                </a:lnTo>
                <a:lnTo>
                  <a:pt x="17462" y="2514600"/>
                </a:lnTo>
                <a:lnTo>
                  <a:pt x="36512" y="2466975"/>
                </a:lnTo>
                <a:lnTo>
                  <a:pt x="60325" y="2417762"/>
                </a:lnTo>
                <a:lnTo>
                  <a:pt x="87312" y="2371725"/>
                </a:lnTo>
                <a:lnTo>
                  <a:pt x="115887" y="2324100"/>
                </a:lnTo>
                <a:lnTo>
                  <a:pt x="142875" y="2276475"/>
                </a:lnTo>
                <a:lnTo>
                  <a:pt x="166687" y="2228850"/>
                </a:lnTo>
                <a:lnTo>
                  <a:pt x="185737" y="2182812"/>
                </a:lnTo>
                <a:lnTo>
                  <a:pt x="198437" y="2133600"/>
                </a:lnTo>
                <a:lnTo>
                  <a:pt x="204787" y="2084387"/>
                </a:lnTo>
                <a:lnTo>
                  <a:pt x="204787" y="2032000"/>
                </a:lnTo>
                <a:lnTo>
                  <a:pt x="201612" y="1978025"/>
                </a:lnTo>
                <a:lnTo>
                  <a:pt x="195262" y="1924050"/>
                </a:lnTo>
                <a:lnTo>
                  <a:pt x="187325" y="1870075"/>
                </a:lnTo>
                <a:lnTo>
                  <a:pt x="180975" y="1816100"/>
                </a:lnTo>
                <a:lnTo>
                  <a:pt x="176212" y="1762125"/>
                </a:lnTo>
                <a:lnTo>
                  <a:pt x="177800" y="1711325"/>
                </a:lnTo>
                <a:lnTo>
                  <a:pt x="184150" y="1662112"/>
                </a:lnTo>
                <a:lnTo>
                  <a:pt x="198437" y="1614487"/>
                </a:lnTo>
                <a:lnTo>
                  <a:pt x="219075" y="1574800"/>
                </a:lnTo>
                <a:lnTo>
                  <a:pt x="246062" y="1536700"/>
                </a:lnTo>
                <a:lnTo>
                  <a:pt x="277812" y="1503362"/>
                </a:lnTo>
                <a:lnTo>
                  <a:pt x="314325" y="1470025"/>
                </a:lnTo>
                <a:lnTo>
                  <a:pt x="352425" y="1439862"/>
                </a:lnTo>
                <a:lnTo>
                  <a:pt x="392112" y="1409700"/>
                </a:lnTo>
                <a:lnTo>
                  <a:pt x="431800" y="1379537"/>
                </a:lnTo>
                <a:lnTo>
                  <a:pt x="471487" y="1349375"/>
                </a:lnTo>
                <a:lnTo>
                  <a:pt x="508000" y="1317625"/>
                </a:lnTo>
                <a:lnTo>
                  <a:pt x="539749" y="1281112"/>
                </a:lnTo>
                <a:lnTo>
                  <a:pt x="568325" y="1246187"/>
                </a:lnTo>
                <a:lnTo>
                  <a:pt x="590550" y="1206500"/>
                </a:lnTo>
                <a:lnTo>
                  <a:pt x="609600" y="1163637"/>
                </a:lnTo>
                <a:lnTo>
                  <a:pt x="625475" y="1117600"/>
                </a:lnTo>
                <a:lnTo>
                  <a:pt x="639762" y="1069975"/>
                </a:lnTo>
                <a:lnTo>
                  <a:pt x="652462" y="1022350"/>
                </a:lnTo>
                <a:lnTo>
                  <a:pt x="665162" y="973137"/>
                </a:lnTo>
                <a:lnTo>
                  <a:pt x="679450" y="927100"/>
                </a:lnTo>
                <a:lnTo>
                  <a:pt x="695324" y="881062"/>
                </a:lnTo>
                <a:lnTo>
                  <a:pt x="714374" y="838200"/>
                </a:lnTo>
                <a:lnTo>
                  <a:pt x="738187" y="800100"/>
                </a:lnTo>
                <a:lnTo>
                  <a:pt x="766762" y="765175"/>
                </a:lnTo>
                <a:lnTo>
                  <a:pt x="801687" y="736600"/>
                </a:lnTo>
                <a:lnTo>
                  <a:pt x="839787" y="712787"/>
                </a:lnTo>
                <a:lnTo>
                  <a:pt x="882650" y="693737"/>
                </a:lnTo>
                <a:lnTo>
                  <a:pt x="928687" y="677862"/>
                </a:lnTo>
                <a:lnTo>
                  <a:pt x="974725" y="663575"/>
                </a:lnTo>
                <a:lnTo>
                  <a:pt x="1023937" y="650875"/>
                </a:lnTo>
                <a:lnTo>
                  <a:pt x="1071562" y="638175"/>
                </a:lnTo>
                <a:lnTo>
                  <a:pt x="1119187" y="623887"/>
                </a:lnTo>
                <a:lnTo>
                  <a:pt x="1165225" y="608012"/>
                </a:lnTo>
                <a:lnTo>
                  <a:pt x="1208087" y="588962"/>
                </a:lnTo>
                <a:lnTo>
                  <a:pt x="1247775" y="566737"/>
                </a:lnTo>
                <a:lnTo>
                  <a:pt x="1282700" y="538162"/>
                </a:lnTo>
                <a:lnTo>
                  <a:pt x="1319212" y="506412"/>
                </a:lnTo>
                <a:lnTo>
                  <a:pt x="1350962" y="469900"/>
                </a:lnTo>
                <a:lnTo>
                  <a:pt x="1381125" y="431800"/>
                </a:lnTo>
                <a:lnTo>
                  <a:pt x="1411287" y="392112"/>
                </a:lnTo>
                <a:lnTo>
                  <a:pt x="1441450" y="352425"/>
                </a:lnTo>
                <a:lnTo>
                  <a:pt x="1471612" y="314325"/>
                </a:lnTo>
                <a:lnTo>
                  <a:pt x="1504950" y="277812"/>
                </a:lnTo>
                <a:lnTo>
                  <a:pt x="1538287" y="246062"/>
                </a:lnTo>
                <a:lnTo>
                  <a:pt x="1576387" y="219075"/>
                </a:lnTo>
                <a:lnTo>
                  <a:pt x="1616075" y="198437"/>
                </a:lnTo>
                <a:lnTo>
                  <a:pt x="1663700" y="184150"/>
                </a:lnTo>
                <a:lnTo>
                  <a:pt x="1712912" y="177800"/>
                </a:lnTo>
                <a:lnTo>
                  <a:pt x="1763712" y="176212"/>
                </a:lnTo>
                <a:lnTo>
                  <a:pt x="1817687" y="180975"/>
                </a:lnTo>
                <a:lnTo>
                  <a:pt x="1871662" y="187325"/>
                </a:lnTo>
                <a:lnTo>
                  <a:pt x="1925637" y="195262"/>
                </a:lnTo>
                <a:lnTo>
                  <a:pt x="1979612" y="201612"/>
                </a:lnTo>
                <a:lnTo>
                  <a:pt x="2033587" y="204787"/>
                </a:lnTo>
                <a:lnTo>
                  <a:pt x="2085975" y="204787"/>
                </a:lnTo>
                <a:lnTo>
                  <a:pt x="2135187" y="198437"/>
                </a:lnTo>
                <a:lnTo>
                  <a:pt x="2184400" y="185737"/>
                </a:lnTo>
                <a:lnTo>
                  <a:pt x="2232025" y="166687"/>
                </a:lnTo>
                <a:lnTo>
                  <a:pt x="2279650" y="141287"/>
                </a:lnTo>
                <a:lnTo>
                  <a:pt x="2327275" y="115887"/>
                </a:lnTo>
                <a:lnTo>
                  <a:pt x="2374900" y="87312"/>
                </a:lnTo>
                <a:lnTo>
                  <a:pt x="2420937" y="60325"/>
                </a:lnTo>
                <a:lnTo>
                  <a:pt x="2470150" y="36512"/>
                </a:lnTo>
                <a:lnTo>
                  <a:pt x="2517775" y="17462"/>
                </a:lnTo>
                <a:lnTo>
                  <a:pt x="2566987" y="4762"/>
                </a:lnTo>
                <a:lnTo>
                  <a:pt x="2617787" y="0"/>
                </a:lnTo>
                <a:close/>
              </a:path>
            </a:pathLst>
          </a:custGeom>
          <a:solidFill>
            <a:schemeClr val="bg2"/>
          </a:solidFill>
          <a:ln>
            <a:noFill/>
          </a:ln>
          <a:effectLst/>
        </p:spPr>
      </p:sp>
      <p:sp>
        <p:nvSpPr>
          <p:cNvPr id="3" name="Title 1"/>
          <p:cNvSpPr>
            <a:spLocks noGrp="1" noChangeArrowheads="1"/>
            <a:extLst>
              <a:ext uri="smNativeData">
                <pr:smNativeData xmlns:pr="smNativeData" xmlns="smNativeData" val="SMDATA_16_0wZQYxMAAAAlAAAAZAAAAA0AAAAAkAAAAEgAAACQAAAASAAAAAAAAAAB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gYAAMIGAAAcRgAAyyEAABAAAAAmAAAACAAAAIGgAAAAAAAAMAAAABQAAAAAAAAAAAD//wAAAQAAAP//AAABAA=="/>
              </a:ext>
            </a:extLst>
          </p:cNvSpPr>
          <p:nvPr>
            <p:ph type="ctrTitle"/>
          </p:nvPr>
        </p:nvSpPr>
        <p:spPr>
          <a:xfrm>
            <a:off x="1078230" y="1098550"/>
            <a:ext cx="10318750" cy="4394835"/>
          </a:xfrm>
        </p:spPr>
        <p:txBody>
          <a:bodyPr vert="horz" wrap="square" lIns="91440" tIns="45720" rIns="91440" bIns="45720" numCol="1" spcCol="215900" anchor="ctr">
            <a:prstTxWarp prst="textNoShape">
              <a:avLst/>
            </a:prstTxWarp>
          </a:bodyPr>
          <a:lstStyle>
            <a:lvl1pPr algn="ctr">
              <a:defRPr lang="en-us" sz="10000" cap="all" spc="156" baseline="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r>
              <a:t>Click to edit Master title style</a:t>
            </a:r>
          </a:p>
        </p:txBody>
      </p:sp>
      <p:sp>
        <p:nvSpPr>
          <p:cNvPr id="4" name="Subtitle 2"/>
          <p:cNvSpPr>
            <a:spLocks noGrp="1" noChangeArrowheads="1"/>
            <a:extLst>
              <a:ext uri="smNativeData">
                <pr:smNativeData xmlns:pr="smNativeData" xmlns="smNativeData" val="SMDATA_16_0wZQYxMAAAAlAAAAZAAAAA0A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BA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0AAMgkAAAePwAAWSkAABAAAAAmAAAACAAAAAGgAAAAAAAAMAAAABQAAAAAAAAAAAD//wAAAQAAAP//AAABAA=="/>
              </a:ext>
            </a:extLst>
          </p:cNvSpPr>
          <p:nvPr>
            <p:ph type="subTitle" idx="1"/>
          </p:nvPr>
        </p:nvSpPr>
        <p:spPr>
          <a:xfrm>
            <a:off x="2214880" y="5979160"/>
            <a:ext cx="8045450" cy="742315"/>
          </a:xfrm>
        </p:spPr>
        <p:txBody>
          <a:bodyPr vert="horz" wrap="square" lIns="91440" tIns="45720" rIns="91440" bIns="45720" numCol="1" spcCol="215900" anchor="t">
            <a:prstTxWarp prst="textNoShape">
              <a:avLst/>
            </a:prstTxWarp>
          </a:bodyPr>
          <a:lstStyle>
            <a:lvl1pPr marL="0" indent="0" algn="ctr">
              <a:lnSpc>
                <a:spcPct val="100000"/>
              </a:lnSpc>
              <a:buNone/>
              <a:defRPr lang="en-us" sz="2000" b="1" i="0" cap="all" spc="80" baseline="0">
                <a:solidFill>
                  <a:schemeClr val="tx2"/>
                </a:solidFill>
              </a:defRPr>
            </a:lvl1pPr>
            <a:lvl2pPr marL="457200" indent="0" algn="ctr">
              <a:buNone/>
              <a:defRPr lang="en-us" sz="2000" cap="none"/>
            </a:lvl2pPr>
            <a:lvl3pPr marL="914400" indent="0" algn="ctr">
              <a:buNone/>
              <a:defRPr lang="en-us" sz="1800" cap="none"/>
            </a:lvl3pPr>
            <a:lvl4pPr marL="1371600" indent="0" algn="ctr">
              <a:buNone/>
              <a:defRPr lang="en-us" sz="1600" cap="none"/>
            </a:lvl4pPr>
            <a:lvl5pPr marL="1828800" indent="0" algn="ctr">
              <a:buNone/>
              <a:defRPr lang="en-us" sz="1600" cap="none"/>
            </a:lvl5pPr>
            <a:lvl6pPr marL="2286000" indent="0" algn="ctr">
              <a:buNone/>
              <a:defRPr lang="en-us" sz="1600" cap="none"/>
            </a:lvl6pPr>
            <a:lvl7pPr marL="2743200" indent="0" algn="ctr">
              <a:buNone/>
              <a:defRPr lang="en-us" sz="1600" cap="none"/>
            </a:lvl7pPr>
            <a:lvl8pPr marL="3200400" indent="0" algn="ctr">
              <a:buNone/>
              <a:defRPr lang="en-us" sz="1600" cap="none"/>
            </a:lvl8pPr>
            <a:lvl9pPr marL="3657600" indent="0" algn="ctr">
              <a:buNone/>
              <a:defRPr lang="en-us" sz="1600" cap="none"/>
            </a:lvl9pPr>
          </a:lstStyle>
          <a:p>
            <a:pPr>
              <a:defRPr lang="en-us"/>
            </a:pPr>
            <a:r>
              <a:t>Click to edit Master subtitle style</a:t>
            </a:r>
          </a:p>
        </p:txBody>
      </p:sp>
      <p:sp>
        <p:nvSpPr>
          <p:cNvPr id="5" name="Date Placeholder 3"/>
          <p:cNvSpPr>
            <a:spLocks noGrp="1" noChangeArrowheads="1"/>
            <a:extLst>
              <a:ext uri="smNativeData">
                <pr:smNativeData xmlns:pr="smNativeData" xmlns="smNativeData" val="SMDATA_16_0wZQYxMAAAAlAAAAZAAAAA0AAAAAkAAAAEgAAACQAAAASAAAAAAAAAAB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BA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gYAADgnAAD3FAAAXSkAABAAAAAmAAAACAAAAAGAAAAAAAAAMAAAABQAAAAAAAAAAAD//wAAAQAAAP//AAABAA=="/>
              </a:ext>
            </a:extLst>
          </p:cNvSpPr>
          <p:nvPr>
            <p:ph type="dt" sz="half" idx="10"/>
          </p:nvPr>
        </p:nvSpPr>
        <p:spPr>
          <a:xfrm>
            <a:off x="1078230" y="6375400"/>
            <a:ext cx="2329815" cy="348615"/>
          </a:xfrm>
        </p:spPr>
        <p:txBody>
          <a:bodyPr/>
          <a:lstStyle>
            <a:lvl1pPr>
              <a:defRPr lang="en-us" cap="none" baseline="0">
                <a:solidFill>
                  <a:srgbClr val="27616D"/>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C095632D-84BF-765A-F19B-720FE2D50727}" type="datetime1">
              <a:t/>
            </a:fld>
          </a:p>
        </p:txBody>
      </p:sp>
      <p:sp>
        <p:nvSpPr>
          <p:cNvPr id="6" name="Footer Placeholder 4"/>
          <p:cNvSpPr>
            <a:spLocks noGrp="1" noChangeArrowheads="1"/>
            <a:extLst>
              <a:ext uri="smNativeData">
                <pr:smNativeData xmlns:pr="smNativeData" xmlns="smNativeData" val="SMDATA_16_0wZQYxMAAAAlAAAAZAAAAA0AAAAAkAAAAEgAAACQAAAASAAAAAAAAAAB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BA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txkAADgnAAAHMwAAWSkAABAAAAAmAAAACAAAAAGAAAAAAAAAMAAAABQAAAAAAAAAAAD//wAAAQAAAP//AAABAA=="/>
              </a:ext>
            </a:extLst>
          </p:cNvSpPr>
          <p:nvPr>
            <p:ph type="ftr" sz="quarter" idx="11"/>
          </p:nvPr>
        </p:nvSpPr>
        <p:spPr>
          <a:xfrm>
            <a:off x="4180205" y="6375400"/>
            <a:ext cx="4114800" cy="346075"/>
          </a:xfrm>
        </p:spPr>
        <p:txBody>
          <a:bodyPr/>
          <a:lstStyle>
            <a:lvl1pPr>
              <a:defRPr lang="en-us" cap="none" baseline="0">
                <a:solidFill>
                  <a:srgbClr val="27616D"/>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p>
        </p:txBody>
      </p:sp>
      <p:sp>
        <p:nvSpPr>
          <p:cNvPr id="7" name="Slide Number Placeholder 5"/>
          <p:cNvSpPr>
            <a:spLocks noGrp="1" noChangeArrowheads="1"/>
            <a:extLst>
              <a:ext uri="smNativeData">
                <pr:smNativeData xmlns:pr="smNativeData" xmlns="smNativeData" val="SMDATA_16_0wZQYxMAAAAlAAAAZAAAAA0AAAAAkAAAAEgAAACQAAAASAAAAAAAAAAB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BA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xzcAADgnAAAcRgAAWSkAABAAAAAmAAAACAAAAAGAAAAAAAAAMAAAABQAAAAAAAAAAAD//wAAAQAAAP//AAABAA=="/>
              </a:ext>
            </a:extLst>
          </p:cNvSpPr>
          <p:nvPr>
            <p:ph type="sldNum" sz="quarter" idx="12"/>
          </p:nvPr>
        </p:nvSpPr>
        <p:spPr>
          <a:xfrm>
            <a:off x="9067165" y="6375400"/>
            <a:ext cx="2329815" cy="346075"/>
          </a:xfrm>
        </p:spPr>
        <p:txBody>
          <a:bodyPr/>
          <a:lstStyle>
            <a:lvl1pPr>
              <a:defRPr lang="en-us" cap="none" baseline="0">
                <a:solidFill>
                  <a:srgbClr val="27616D"/>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C095632D-31C3-8A90-8D67-C7C528297B92}" type="slidenum">
              <a:t/>
            </a:fld>
          </a:p>
        </p:txBody>
      </p:sp>
      <p:sp>
        <p:nvSpPr>
          <p:cNvPr id="8" name="Rectangle 12"/>
          <p:cNvSpPr>
            <a:extLst>
              <a:ext uri="smNativeData">
                <pr:smNativeData xmlns:pr="smNativeData" xmlns="smNativeData" val="SMDATA_16_0wZQYxMAAAAlAAAAZAAAAA0AAAAAkAAAAEgAAACQAAAASAAAAAAAAAAAAAAAAAAAAAEAAABQAAAAAAAAAAAA4D8AAAAAAADgPwAAAAAAAOA/AAAAAAAA4D8AAAAAAADgPwAAAAAAAOA/AAAAAAAA4D8AAAAAAADgPwAAAAAAAOA/AAAAAAAA4D8CAAAAjAAAAAEAAAAAAAAACwguC////wgAAAAAAAAAAAAAAAAAAAAAAAAAAAAAAAAAAAAAZAAAAAEAAABAAAAAAAAAAAAAAAAAAAAAAAAAAAAAAAAAAAAAAAAAAAAAAAAAAAAAAAAAAAAAAAAAAAAAAAAAAAAAAAAAAAAAAAAAAAAAAAAAAAAAAAAAAAAAAAAAAAAAFAAAADwAAAAAAAAAAAAAAEmGkwA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BA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CwguBP///wEAAAAAAAAAAAAAAAAAAAAAAAAAAAAAAAAAAAAAAAAAAEmGkwB/f38A8/PyA8zMzADAwP8Af39/AAAAAAAAAAAAAAAAAAAAAAAAAAAAIQAAABgAAAAUAAAAAAAAAAAAAAC+AQAAMCoAABAAAAAmAAAACAAAAP//////////MAAAABQAAAAAAAAAAAD//wAAAQAAAP//AAABAA=="/>
              </a:ext>
            </a:extLst>
          </p:cNvSpPr>
          <p:nvPr/>
        </p:nvSpPr>
        <p:spPr>
          <a:xfrm>
            <a:off x="0" y="0"/>
            <a:ext cx="283210" cy="6858000"/>
          </a:xfrm>
          <a:prstGeom prst="rect">
            <a:avLst/>
          </a:prstGeom>
          <a:solidFill>
            <a:schemeClr val="tx2"/>
          </a:solidFill>
          <a:ln>
            <a:noFill/>
          </a:ln>
          <a:effectLst/>
        </p:spPr>
      </p:sp>
    </p:spTree>
  </p:cSld>
  <p:clrMapOvr>
    <a:masterClrMapping/>
  </p:clrMapOvr>
  <p:hf hdr="0" ftr="0"/>
</p:sldLayout>
</file>

<file path=ppt/slideLayouts/slideLayout10.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vertTx" preserve="1">
  <p:cSld name="Title and Vertical Text">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6_0wZQYxMAAAAlAAAAZAAAAA0A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wcAAFoCAABQRgAAiAsAABAAAAAmAAAACAAAAAAAAAAAAAAAMAAAABQAAAAAAAAAAAD//wAAAQAAAP//AAABAA=="/>
              </a:ext>
            </a:extLst>
          </p:cNvSpPr>
          <p:nvPr>
            <p:ph type="title"/>
          </p:nvPr>
        </p:nvSpPr>
        <p:spPr/>
        <p:txBody>
          <a:bodyPr/>
          <a:lstStyle/>
          <a:p>
            <a:pPr>
              <a:defRPr lang="en-us"/>
            </a:pPr>
            <a:r>
              <a:t>Click to edit Master title style</a:t>
            </a:r>
          </a:p>
        </p:txBody>
      </p:sp>
      <p:sp>
        <p:nvSpPr>
          <p:cNvPr id="3" name="Vertical Text Placeholder 2"/>
          <p:cNvSpPr>
            <a:spLocks noGrp="1" noChangeArrowheads="1"/>
            <a:extLst>
              <a:ext uri="smNativeData">
                <pr:smNativeData xmlns:pr="smNativeData" xmlns="smNativeData" val="SMDATA_16_0wZQYxMAAAAlAAAAZAAAAA0AAAAAkAAAAEgAAACQAAAASAAAAAAAAAAAAAAAAQ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wcAABAOAABQRgAAKyQAABAAAAAmAAAACAAAAAIAAAAAAAAAMAAAABQAAAAAAAAAAAD//wAAAQAAAP//AAABAA=="/>
              </a:ext>
            </a:extLst>
          </p:cNvSpPr>
          <p:nvPr>
            <p:ph idx="1"/>
          </p:nvPr>
        </p:nvSpPr>
        <p:spPr/>
        <p:txBody>
          <a:bodyPr vert="vert" wrap="square" lIns="91440" tIns="45720" rIns="91440" bIns="45720" numCol="1" spcCol="215900" anchor="t">
            <a:prstTxWarp prst="textNoShape">
              <a:avLst/>
            </a:prstTxWarp>
          </a:bodyPr>
          <a:lstStyle/>
          <a:p>
            <a:pPr>
              <a:defRPr lang="en-us"/>
            </a:pPr>
            <a:r>
              <a:t>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a:extLst>
              <a:ext uri="smNativeData">
                <pr:smNativeData xmlns:pr="smNativeData" xmlns="smNativeData" val="SMDATA_16_0wZQYxMAAAAlAAAAZAAAAA0AAAAAkAAAAEgAAACQAAAASAAAAAAAAAAB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wcAADgnAAAIFgAAXSkAABAAAAAmAAAACAAAAAAAAAAAAAAAMAAAABQAAAAAAAAAAAD//wAAAQAAAP//AAABAA=="/>
              </a:ext>
            </a:extLst>
          </p:cNvSpPr>
          <p:nvPr>
            <p:ph type="dt" sz="half" idx="10"/>
          </p:nvPr>
        </p:nvSpPr>
        <p:spPr/>
        <p:txBody>
          <a:bodyPr/>
          <a:lstStyle/>
          <a:p>
            <a:pPr>
              <a:defRPr lang="en-us"/>
            </a:pPr>
            <a:fld id="{C095632D-8FF7-9AEC-B977-79B954394F2C}" type="datetime1">
              <a:t>10/16/2022</a:t>
            </a:fld>
          </a:p>
        </p:txBody>
      </p:sp>
      <p:sp>
        <p:nvSpPr>
          <p:cNvPr id="5" name="Footer Placeholder 4"/>
          <p:cNvSpPr>
            <a:spLocks noGrp="1" noChangeArrowheads="1"/>
            <a:extLst>
              <a:ext uri="smNativeData">
                <pr:smNativeData xmlns:pr="smNativeData" xmlns="smNativeData" val="SMDATA_16_0wZQYxMAAAAlAAAAZAAAAA0AAAAAkAAAAEgAAACQAAAASAAAAAAAAAAB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DgnAAAoMgAAWSkAABAAAAAmAAAACAAAAAAAAAAAAAAAMAAAABQAAAAAAAAAAAD//wAAAQAAAP//AAABAA=="/>
              </a:ext>
            </a:extLst>
          </p:cNvSpPr>
          <p:nvPr>
            <p:ph type="ftr" sz="quarter" idx="11"/>
          </p:nvPr>
        </p:nvSpPr>
        <p:spPr/>
        <p:txBody>
          <a:bodyPr/>
          <a:lstStyle/>
          <a:p>
            <a:pPr>
              <a:defRPr lang="en-us"/>
            </a:pPr>
          </a:p>
        </p:txBody>
      </p:sp>
      <p:sp>
        <p:nvSpPr>
          <p:cNvPr id="6" name="Slide Number Placeholder 5"/>
          <p:cNvSpPr>
            <a:spLocks noGrp="1" noChangeArrowheads="1"/>
            <a:extLst>
              <a:ext uri="smNativeData">
                <pr:smNativeData xmlns:pr="smNativeData" xmlns="smNativeData" val="SMDATA_16_0wZQYxMAAAAlAAAAZAAAAA0AAAAAkAAAAEgAAACQAAAASAAAAAAAAAAB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DgnAABQRgAAWSkAABAAAAAmAAAACAAAAAAAAAAAAAAAMAAAABQAAAAAAAAAAAD//wAAAQAAAP//AAABAA=="/>
              </a:ext>
            </a:extLst>
          </p:cNvSpPr>
          <p:nvPr>
            <p:ph type="sldNum" sz="quarter" idx="12"/>
          </p:nvPr>
        </p:nvSpPr>
        <p:spPr/>
        <p:txBody>
          <a:bodyPr/>
          <a:lstStyle/>
          <a:p>
            <a:pPr>
              <a:defRPr lang="en-us"/>
            </a:pPr>
            <a:fld id="{C095632D-C4CA-D8C6-8435-32937E7B7267}" type="slidenum">
              <a:t>‹#›</a:t>
            </a:fld>
          </a:p>
        </p:txBody>
      </p:sp>
    </p:spTree>
  </p:cSld>
  <p:clrMapOvr>
    <a:masterClrMapping/>
  </p:clrMapOvr>
  <p:hf hdr="0" ftr="0"/>
</p:sldLayout>
</file>

<file path=ppt/slideLayouts/slideLayout11.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ChangeArrowheads="1"/>
            <a:extLst>
              <a:ext uri="smNativeData">
                <pr:smNativeData xmlns:pr="smNativeData" xmlns="smNativeData" val="SMDATA_16_0wZQYxMAAAAlAAAAZAAAAA0AAAAAkAAAAEgAAACQAAAASAAAAAAAAAAAAAAAAQ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7D0AAFoCAAAaRwAAziQAABAAAAAmAAAACAAAAAMAAAAAAAAAMAAAABQAAAAAAAAAAAD//wAAAQAAAP//AAABAA=="/>
              </a:ext>
            </a:extLst>
          </p:cNvSpPr>
          <p:nvPr>
            <p:ph type="title"/>
          </p:nvPr>
        </p:nvSpPr>
        <p:spPr>
          <a:xfrm>
            <a:off x="10066020" y="382270"/>
            <a:ext cx="1492250" cy="5600700"/>
          </a:xfrm>
        </p:spPr>
        <p:txBody>
          <a:bodyPr vert="vert" wrap="square" lIns="91440" tIns="45720" rIns="91440" bIns="45720" numCol="1" spcCol="215900" anchor="t">
            <a:prstTxWarp prst="textNoShape">
              <a:avLst/>
            </a:prstTxWarp>
          </a:bodyPr>
          <a:lstStyle/>
          <a:p>
            <a:pPr>
              <a:defRPr lang="en-us"/>
            </a:pPr>
            <a:r>
              <a:t>Click to edit Master title style</a:t>
            </a:r>
          </a:p>
        </p:txBody>
      </p:sp>
      <p:sp>
        <p:nvSpPr>
          <p:cNvPr id="3" name="Vertical Text Placeholder 2"/>
          <p:cNvSpPr>
            <a:spLocks noGrp="1" noChangeArrowheads="1"/>
            <a:extLst>
              <a:ext uri="smNativeData">
                <pr:smNativeData xmlns:pr="smNativeData" xmlns="smNativeData" val="SMDATA_16_0wZQYxMAAAAlAAAAZAAAAA0AAAAAkAAAAEgAAACQAAAASAAAAAAAAAAAAAAAAQ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vAcAAFoCAABdOwAAziQAABAAAAAmAAAACAAAAAMAAAAAAAAAMAAAABQAAAAAAAAAAAD//wAAAQAAAP//AAABAA=="/>
              </a:ext>
            </a:extLst>
          </p:cNvSpPr>
          <p:nvPr>
            <p:ph idx="1"/>
          </p:nvPr>
        </p:nvSpPr>
        <p:spPr>
          <a:xfrm>
            <a:off x="1257300" y="382270"/>
            <a:ext cx="8392795" cy="5600700"/>
          </a:xfrm>
        </p:spPr>
        <p:txBody>
          <a:bodyPr vert="vert" wrap="square" lIns="91440" tIns="45720" rIns="91440" bIns="45720" numCol="1" spcCol="215900" anchor="t">
            <a:prstTxWarp prst="textNoShape">
              <a:avLst/>
            </a:prstTxWarp>
          </a:bodyPr>
          <a:lstStyle/>
          <a:p>
            <a:pPr>
              <a:defRPr lang="en-us"/>
            </a:pPr>
            <a:r>
              <a:t>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a:extLst>
              <a:ext uri="smNativeData">
                <pr:smNativeData xmlns:pr="smNativeData" xmlns="smNativeData" val="SMDATA_16_0wZQYxMAAAAlAAAAZAAAAA0AAAAAkAAAAEgAAACQAAAASAAAAAAAAAAB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wcAADgnAAAIFgAAXSkAABAAAAAmAAAACAAAAAAAAAAAAAAAMAAAABQAAAAAAAAAAAD//wAAAQAAAP//AAABAA=="/>
              </a:ext>
            </a:extLst>
          </p:cNvSpPr>
          <p:nvPr>
            <p:ph type="dt" sz="half" idx="10"/>
          </p:nvPr>
        </p:nvSpPr>
        <p:spPr/>
        <p:txBody>
          <a:bodyPr/>
          <a:lstStyle/>
          <a:p>
            <a:pPr>
              <a:defRPr lang="en-us"/>
            </a:pPr>
            <a:fld id="{C095632D-BBE0-44A4-AEA9-4DF11CE75818}" type="datetime1">
              <a:t>10/16/2022</a:t>
            </a:fld>
          </a:p>
        </p:txBody>
      </p:sp>
      <p:sp>
        <p:nvSpPr>
          <p:cNvPr id="5" name="Footer Placeholder 4"/>
          <p:cNvSpPr>
            <a:spLocks noGrp="1" noChangeArrowheads="1"/>
            <a:extLst>
              <a:ext uri="smNativeData">
                <pr:smNativeData xmlns:pr="smNativeData" xmlns="smNativeData" val="SMDATA_16_0wZQYxMAAAAlAAAAZAAAAA0AAAAAkAAAAEgAAACQAAAASAAAAAAAAAAB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DgnAAAoMgAAWSkAABAAAAAmAAAACAAAAAAAAAAAAAAAMAAAABQAAAAAAAAAAAD//wAAAQAAAP//AAABAA=="/>
              </a:ext>
            </a:extLst>
          </p:cNvSpPr>
          <p:nvPr>
            <p:ph type="ftr" sz="quarter" idx="11"/>
          </p:nvPr>
        </p:nvSpPr>
        <p:spPr/>
        <p:txBody>
          <a:bodyPr/>
          <a:lstStyle/>
          <a:p>
            <a:pPr>
              <a:defRPr lang="en-us"/>
            </a:pPr>
          </a:p>
        </p:txBody>
      </p:sp>
      <p:sp>
        <p:nvSpPr>
          <p:cNvPr id="6" name="Slide Number Placeholder 5"/>
          <p:cNvSpPr>
            <a:spLocks noGrp="1" noChangeArrowheads="1"/>
            <a:extLst>
              <a:ext uri="smNativeData">
                <pr:smNativeData xmlns:pr="smNativeData" xmlns="smNativeData" val="SMDATA_16_0wZQYxMAAAAlAAAAZAAAAA0AAAAAkAAAAEgAAACQAAAASAAAAAAAAAAB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DgnAABQRgAAWSkAABAAAAAmAAAACAAAAAAAAAAAAAAAMAAAABQAAAAAAAAAAAD//wAAAQAAAP//AAABAA=="/>
              </a:ext>
            </a:extLst>
          </p:cNvSpPr>
          <p:nvPr>
            <p:ph type="sldNum" sz="quarter" idx="12"/>
          </p:nvPr>
        </p:nvSpPr>
        <p:spPr/>
        <p:txBody>
          <a:bodyPr/>
          <a:lstStyle/>
          <a:p>
            <a:pPr>
              <a:defRPr lang="en-us"/>
            </a:pPr>
            <a:fld id="{C095632D-BD9E-2E18-D0C3-4B4DA08D261E}" type="slidenum">
              <a:t>‹#›</a:t>
            </a:fld>
          </a:p>
        </p:txBody>
      </p:sp>
    </p:spTree>
  </p:cSld>
  <p:clrMapOvr>
    <a:masterClrMapping/>
  </p:clrMapOvr>
  <p:hf hdr="0" ftr="0"/>
</p:sldLayout>
</file>

<file path=ppt/slideLayouts/slideLayout2.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obj" preserve="1">
  <p:cSld name="Title and Content">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6_0wZQYxMAAAAlAAAAZAAAAA0A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BA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wcAAFoCAABQRgAAiAsAABAAAAAmAAAACAAAAAAAAAAAAAAAMAAAABQAAAAAAAAAAAD//wAAAQAAAP//AAABAA=="/>
              </a:ext>
            </a:extLst>
          </p:cNvSpPr>
          <p:nvPr>
            <p:ph type="title"/>
          </p:nvPr>
        </p:nvSpPr>
        <p:spPr/>
        <p:txBody>
          <a:bodyPr/>
          <a:lstStyle/>
          <a:p>
            <a:pPr>
              <a:defRPr lang="en-us"/>
            </a:pPr>
            <a:r>
              <a:t>Click to edit Master title style</a:t>
            </a:r>
          </a:p>
        </p:txBody>
      </p:sp>
      <p:sp>
        <p:nvSpPr>
          <p:cNvPr id="3" name="Content Placeholder 2"/>
          <p:cNvSpPr>
            <a:spLocks noGrp="1" noChangeArrowheads="1"/>
            <a:extLst>
              <a:ext uri="smNativeData">
                <pr:smNativeData xmlns:pr="smNativeData" xmlns="smNativeData" val="SMDATA_16_0wZQYxMAAAAlAAAAZAAAAA0A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wcAABAOAABQRgAAKyQAABAAAAAmAAAACAAAAAAAAAAAAAAAMAAAABQAAAAAAAAAAAD//wAAAQAAAP//AAABAA=="/>
              </a:ext>
            </a:extLst>
          </p:cNvSpPr>
          <p:nvPr>
            <p:ph idx="1"/>
          </p:nvPr>
        </p:nvSpPr>
        <p:spPr/>
        <p:txBody>
          <a:bodyPr/>
          <a:lstStyle/>
          <a:p>
            <a:pPr>
              <a:defRPr lang="en-us"/>
            </a:pPr>
            <a:r>
              <a:t>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a:extLst>
              <a:ext uri="smNativeData">
                <pr:smNativeData xmlns:pr="smNativeData" xmlns="smNativeData" val="SMDATA_16_0wZQYxMAAAAlAAAAZAAAAA0AAAAAkAAAAEgAAACQAAAASAAAAAAAAAAB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wcAADgnAAAIFgAAXSkAABAAAAAmAAAACAAAAAAAAAAAAAAAMAAAABQAAAAAAAAAAAD//wAAAQAAAP//AAABAA=="/>
              </a:ext>
            </a:extLst>
          </p:cNvSpPr>
          <p:nvPr>
            <p:ph type="dt" sz="half" idx="10"/>
          </p:nvPr>
        </p:nvSpPr>
        <p:spPr/>
        <p:txBody>
          <a:bodyPr/>
          <a:lstStyle/>
          <a:p>
            <a:pPr>
              <a:defRPr lang="en-us"/>
            </a:pPr>
            <a:fld id="{C095632D-A1E0-8C2E-AE61-577B962F5802}" type="datetime1">
              <a:t/>
            </a:fld>
          </a:p>
        </p:txBody>
      </p:sp>
      <p:sp>
        <p:nvSpPr>
          <p:cNvPr id="5" name="Footer Placeholder 4"/>
          <p:cNvSpPr>
            <a:spLocks noGrp="1" noChangeArrowheads="1"/>
            <a:extLst>
              <a:ext uri="smNativeData">
                <pr:smNativeData xmlns:pr="smNativeData" xmlns="smNativeData" val="SMDATA_16_0wZQYxMAAAAlAAAAZAAAAA0AAAAAkAAAAEgAAACQAAAASAAAAAAAAAAB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DgnAAAoMgAAWSkAABAAAAAmAAAACAAAAAAAAAAAAAAAMAAAABQAAAAAAAAAAAD//wAAAQAAAP//AAABAA=="/>
              </a:ext>
            </a:extLst>
          </p:cNvSpPr>
          <p:nvPr>
            <p:ph type="ftr" sz="quarter" idx="11"/>
          </p:nvPr>
        </p:nvSpPr>
        <p:spPr/>
        <p:txBody>
          <a:bodyPr/>
          <a:lstStyle/>
          <a:p>
            <a:pPr>
              <a:defRPr lang="en-us"/>
            </a:pPr>
          </a:p>
        </p:txBody>
      </p:sp>
      <p:sp>
        <p:nvSpPr>
          <p:cNvPr id="6" name="Slide Number Placeholder 5"/>
          <p:cNvSpPr>
            <a:spLocks noGrp="1" noChangeArrowheads="1"/>
            <a:extLst>
              <a:ext uri="smNativeData">
                <pr:smNativeData xmlns:pr="smNativeData" xmlns="smNativeData" val="SMDATA_16_0wZQYxMAAAAlAAAAZAAAAA0AAAAAkAAAAEgAAACQAAAASAAAAAAAAAAB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DgnAABQRgAAWSkAABAAAAAmAAAACAAAAAAAAAAAAAAAMAAAABQAAAAAAAAAAAD//wAAAQAAAP//AAABAA=="/>
              </a:ext>
            </a:extLst>
          </p:cNvSpPr>
          <p:nvPr>
            <p:ph type="sldNum" sz="quarter" idx="12"/>
          </p:nvPr>
        </p:nvSpPr>
        <p:spPr/>
        <p:txBody>
          <a:bodyPr/>
          <a:lstStyle/>
          <a:p>
            <a:pPr>
              <a:defRPr lang="en-us"/>
            </a:pPr>
            <a:fld id="{C095632D-BAE5-6448-AB89-4C1DF0C75D19}" type="slidenum">
              <a:t/>
            </a:fld>
          </a:p>
        </p:txBody>
      </p:sp>
    </p:spTree>
  </p:cSld>
  <p:clrMapOvr>
    <a:masterClrMapping/>
  </p:clrMapOvr>
  <p:hf hdr="0" ftr="0"/>
</p:sldLayout>
</file>

<file path=ppt/slideLayouts/slideLayout3.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6_0wZQYxMAAAAlAAAAZAAAAA0AAAAAkAAAAEgAAACQAAAASAAAAAAAAAAC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8xMAAJsGAABQRgAAnB8AABAAAAAmAAAACAAAAIGgAAAAAAAAMAAAABQAAAAAAAAAAAD//wAAAQAAAP//AAABAA=="/>
              </a:ext>
            </a:extLst>
          </p:cNvSpPr>
          <p:nvPr>
            <p:ph type="title"/>
          </p:nvPr>
        </p:nvSpPr>
        <p:spPr>
          <a:xfrm>
            <a:off x="3242945" y="1073785"/>
            <a:ext cx="8187055" cy="4064635"/>
          </a:xfrm>
        </p:spPr>
        <p:txBody>
          <a:bodyPr vert="horz" wrap="square" lIns="91440" tIns="45720" rIns="91440" bIns="45720" numCol="1" spcCol="215900" anchor="b">
            <a:prstTxWarp prst="textNoShape">
              <a:avLst/>
            </a:prstTxWarp>
          </a:bodyPr>
          <a:lstStyle>
            <a:lvl1pPr>
              <a:defRPr lang="en-us" sz="8400" cap="all" spc="162" baseline="0">
                <a:solidFill>
                  <a:schemeClr val="tx2"/>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r>
              <a:t>Click to edit Master title style</a:t>
            </a:r>
          </a:p>
        </p:txBody>
      </p:sp>
      <p:sp>
        <p:nvSpPr>
          <p:cNvPr id="3" name="Text Placeholder 2"/>
          <p:cNvSpPr>
            <a:spLocks noGrp="1" noChangeArrowheads="1"/>
            <a:extLst>
              <a:ext uri="smNativeData">
                <pr:smNativeData xmlns:pr="smNativeData" xmlns="smNativeData" val="SMDATA_16_0wZQYxMAAAAlAAAAZAAAAA0A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Li7Xf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8xMAAL4fAAAePwAAlyUAABAAAAAmAAAACAAAAAGgAAAAAAAAMAAAABQAAAAAAAAAAAD//wAAAQAAAP//AAABAA=="/>
              </a:ext>
            </a:extLst>
          </p:cNvSpPr>
          <p:nvPr>
            <p:ph idx="1"/>
          </p:nvPr>
        </p:nvSpPr>
        <p:spPr>
          <a:xfrm>
            <a:off x="3242945" y="5160010"/>
            <a:ext cx="7017385" cy="950595"/>
          </a:xfrm>
        </p:spPr>
        <p:txBody>
          <a:bodyPr vert="horz" wrap="square" lIns="91440" tIns="45720" rIns="91440" bIns="45720" numCol="1" spcCol="215900" anchor="t">
            <a:prstTxWarp prst="textNoShape">
              <a:avLst/>
            </a:prstTxWarp>
          </a:bodyPr>
          <a:lstStyle>
            <a:lvl1pPr marL="0" indent="0">
              <a:lnSpc>
                <a:spcPct val="100000"/>
              </a:lnSpc>
              <a:buNone/>
              <a:defRPr lang="en-us" sz="2000" b="1" i="0" cap="all" spc="80" baseline="0">
                <a:solidFill>
                  <a:schemeClr val="accent1"/>
                </a:solidFill>
              </a:defRPr>
            </a:lvl1pPr>
            <a:lvl2pPr marL="457200" indent="0">
              <a:buNone/>
              <a:defRPr lang="en-us" sz="2000" cap="none">
                <a:solidFill>
                  <a:srgbClr val="FFFFFF"/>
                </a:solidFill>
              </a:defRPr>
            </a:lvl2pPr>
            <a:lvl3pPr marL="914400" indent="0">
              <a:buNone/>
              <a:defRPr lang="en-us" sz="1800" cap="none">
                <a:solidFill>
                  <a:srgbClr val="FFFFFF"/>
                </a:solidFill>
              </a:defRPr>
            </a:lvl3pPr>
            <a:lvl4pPr marL="1371600" indent="0">
              <a:buNone/>
              <a:defRPr lang="en-us" sz="1600" cap="none">
                <a:solidFill>
                  <a:srgbClr val="FFFFFF"/>
                </a:solidFill>
              </a:defRPr>
            </a:lvl4pPr>
            <a:lvl5pPr marL="1828800" indent="0">
              <a:buNone/>
              <a:defRPr lang="en-us" sz="1600" cap="none">
                <a:solidFill>
                  <a:srgbClr val="FFFFFF"/>
                </a:solidFill>
              </a:defRPr>
            </a:lvl5pPr>
            <a:lvl6pPr marL="2286000" indent="0">
              <a:buNone/>
              <a:defRPr lang="en-us" sz="1600" cap="none">
                <a:solidFill>
                  <a:srgbClr val="FFFFFF"/>
                </a:solidFill>
              </a:defRPr>
            </a:lvl6pPr>
            <a:lvl7pPr marL="2743200" indent="0">
              <a:buNone/>
              <a:defRPr lang="en-us" sz="1600" cap="none">
                <a:solidFill>
                  <a:srgbClr val="FFFFFF"/>
                </a:solidFill>
              </a:defRPr>
            </a:lvl7pPr>
            <a:lvl8pPr marL="3200400" indent="0">
              <a:buNone/>
              <a:defRPr lang="en-us" sz="1600" cap="none">
                <a:solidFill>
                  <a:srgbClr val="FFFFFF"/>
                </a:solidFill>
              </a:defRPr>
            </a:lvl8pPr>
            <a:lvl9pPr marL="3657600" indent="0">
              <a:buNone/>
              <a:defRPr lang="en-us" sz="1600" cap="none">
                <a:solidFill>
                  <a:srgbClr val="FFFFFF"/>
                </a:solidFill>
              </a:defRPr>
            </a:lvl9pPr>
          </a:lstStyle>
          <a:p>
            <a:pPr>
              <a:defRPr lang="en-us"/>
            </a:pPr>
            <a:r>
              <a:t>Edit Master text styles</a:t>
            </a:r>
          </a:p>
        </p:txBody>
      </p:sp>
      <p:sp>
        <p:nvSpPr>
          <p:cNvPr id="4" name="Date Placeholder 3"/>
          <p:cNvSpPr>
            <a:spLocks noGrp="1" noChangeArrowheads="1"/>
            <a:extLst>
              <a:ext uri="smNativeData">
                <pr:smNativeData xmlns:pr="smNativeData" xmlns="smNativeData" val="SMDATA_16_0wZQYxMAAAAlAAAAZAAAAA0AAAAAkAAAAEgAAACQAAAASAAAAAAAAAAB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Li7X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6RMAADgnAAAaHQAAXSkAABAAAAAmAAAACAAAAAGAAAAAAAAAMAAAABQAAAAAAAAAAAD//wAAAQAAAP//AAABAA=="/>
              </a:ext>
            </a:extLst>
          </p:cNvSpPr>
          <p:nvPr>
            <p:ph type="dt" sz="half" idx="10"/>
          </p:nvPr>
        </p:nvSpPr>
        <p:spPr>
          <a:xfrm>
            <a:off x="3236595" y="6375400"/>
            <a:ext cx="1494155" cy="348615"/>
          </a:xfrm>
        </p:spPr>
        <p:txBody>
          <a:bodyPr/>
          <a:lstStyle>
            <a:lvl1pPr>
              <a:defRPr lang="en-us" cap="none" baseline="0">
                <a:solidFill>
                  <a:schemeClr val="tx2"/>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C095632D-76F5-A30F-BB4E-805AB7004DD5}" type="datetime1">
              <a:t>10/16/2022</a:t>
            </a:fld>
          </a:p>
        </p:txBody>
      </p:sp>
      <p:sp>
        <p:nvSpPr>
          <p:cNvPr id="5" name="Footer Placeholder 4"/>
          <p:cNvSpPr>
            <a:spLocks noGrp="1" noChangeArrowheads="1"/>
            <a:extLst>
              <a:ext uri="smNativeData">
                <pr:smNativeData xmlns:pr="smNativeData" xmlns="smNativeData" val="SMDATA_16_0wZQYxMAAAAlAAAAZAAAAA0AAAAAkAAAAEgAAACQAAAASAAAAAAAAAAB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Li7X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eSAAADgnAADJOQAAWSkAABAAAAAmAAAACAAAAAGAAAAAAAAAMAAAABQAAAAAAAAAAAD//wAAAQAAAP//AAABAA=="/>
              </a:ext>
            </a:extLst>
          </p:cNvSpPr>
          <p:nvPr>
            <p:ph type="ftr" sz="quarter" idx="11"/>
          </p:nvPr>
        </p:nvSpPr>
        <p:spPr>
          <a:xfrm>
            <a:off x="5278755" y="6375400"/>
            <a:ext cx="4114800" cy="346075"/>
          </a:xfrm>
        </p:spPr>
        <p:txBody>
          <a:bodyPr/>
          <a:lstStyle>
            <a:lvl1pPr>
              <a:defRPr lang="en-us" cap="none" baseline="0">
                <a:solidFill>
                  <a:schemeClr val="tx2"/>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p>
        </p:txBody>
      </p:sp>
      <p:sp>
        <p:nvSpPr>
          <p:cNvPr id="6" name="Slide Number Placeholder 5"/>
          <p:cNvSpPr>
            <a:spLocks noGrp="1" noChangeArrowheads="1"/>
            <a:extLst>
              <a:ext uri="smNativeData">
                <pr:smNativeData xmlns:pr="smNativeData" xmlns="smNativeData" val="SMDATA_16_0wZQYxMAAAAlAAAAZAAAAA0AAAAAkAAAAEgAAACQAAAASAAAAAAAAAAB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Li7X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T0AADgnAABQRgAAWSkAABAAAAAmAAAACAAAAAGAAAAAAAAAMAAAABQAAAAAAAAAAAD//wAAAQAAAP//AAABAA=="/>
              </a:ext>
            </a:extLst>
          </p:cNvSpPr>
          <p:nvPr>
            <p:ph type="sldNum" sz="quarter" idx="12"/>
          </p:nvPr>
        </p:nvSpPr>
        <p:spPr>
          <a:xfrm>
            <a:off x="9942195" y="6375400"/>
            <a:ext cx="1487805" cy="346075"/>
          </a:xfrm>
        </p:spPr>
        <p:txBody>
          <a:bodyPr/>
          <a:lstStyle>
            <a:lvl1pPr>
              <a:defRPr lang="en-us" cap="none" baseline="0">
                <a:solidFill>
                  <a:schemeClr val="tx2"/>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C095632D-CFFD-4BFC-B3A6-39A944E8456C}" type="slidenum">
              <a:t>‹#›</a:t>
            </a:fld>
          </a:p>
        </p:txBody>
      </p:sp>
      <p:grpSp>
        <p:nvGrpSpPr>
          <p:cNvPr id="7" name="Group 6"/>
          <p:cNvGrpSpPr>
            <a:extLst>
              <a:ext uri="smNativeData">
                <pr:smNativeData xmlns:pr="smNativeData" xmlns="smNativeData" val="SMDATA_6_0wZQYxMAAAAlAAAAAQAAAA8BAAAAkAAAAEgAAACQAAAASAAAAAAAAAAAAAAAAAAAABcAAAAUAAAAAAAAAAAAAAD/fwAA/38AAAAAAAAJAAAABAAAANREAAAfAAAAVAAAAAAAAAAAAAAAAAAAAAAAAAAAAAAAAAAAAAAAAAAAAAAAAAAAAAAAAAAAAAAAAAAAAAAAAAAAAAAAAAAAAAAAAAAAAAAAAAAAAAAAAAAAAAAAAAAAACEAAAAYAAAAFAAAAAAAAAAAAAAAUREAADAqAAAQAAAAJgAAAAgAAAD/////AAAAAA=="/>
              </a:ext>
            </a:extLst>
          </p:cNvGrpSpPr>
          <p:nvPr/>
        </p:nvGrpSpPr>
        <p:grpSpPr>
          <a:xfrm>
            <a:off x="0" y="0"/>
            <a:ext cx="2814955" cy="6858000"/>
            <a:chOff x="0" y="0"/>
            <a:chExt cx="2814955" cy="6858000"/>
          </a:xfrm>
        </p:grpSpPr>
        <p:sp>
          <p:nvSpPr>
            <p:cNvPr id="9" name="Freeform 6"/>
            <p:cNvSpPr>
              <a:extLst>
                <a:ext uri="smNativeData">
                  <pr:smNativeData xmlns:pr="smNativeData" xmlns="smNativeData" val="SMDATA_16_0wZQYxMAAAAlAAAACwAAAA0AAAAAkAAAAEgAAACQAAAASAAAAAAAAAAAAAAAAAAAAAEAAABQAAAAAAAAAAAA4D8AAAAAAADgPwAAAAAAAOA/AAAAAAAA4D8AAAAAAADgPwAAAAAAAOA/AAAAAAAA4D8AAAAAAADgPwAAAAAAAOA/AAAAAAAA4D8CAAAAjAAAAAEAAAAAAAAACwguC////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Li7Xf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AAAAAEAAAAAAAAAAAAAAAAAAAAAAAAAAAAAAAAAAAAAAAAAAAAAAAJ/f38AAAAAA8zMzADAwP8Af39/AAAAAAAAAAAAAAAAAAAAAAAAAAAAIQAAABgAAAAUAAAAAAAAAAAAAABREQAAMCoAAAAAAAAmAAAACAAAAP//////////MAAAABQAAAAAAAAAAAD//wAAAQAAAP//AAABAA=="/>
                </a:ext>
              </a:extLst>
            </p:cNvSpPr>
            <p:nvPr/>
          </p:nvSpPr>
          <p:spPr>
            <a:xfrm>
              <a:off x="0" y="0"/>
              <a:ext cx="2814955" cy="6858000"/>
            </a:xfrm>
            <a:custGeom>
              <a:avLst/>
              <a:gdLst/>
              <a:ahLst/>
              <a:cxnLst/>
              <a:rect l="0" t="0" r="2814955" b="6858000"/>
              <a:pathLst>
                <a:path w="2814955" h="6858000">
                  <a:moveTo>
                    <a:pt x="0" y="0"/>
                  </a:moveTo>
                  <a:lnTo>
                    <a:pt x="1414622" y="0"/>
                  </a:lnTo>
                  <a:lnTo>
                    <a:pt x="1438437" y="88900"/>
                  </a:lnTo>
                  <a:lnTo>
                    <a:pt x="1462252" y="176213"/>
                  </a:lnTo>
                  <a:lnTo>
                    <a:pt x="1489242" y="261938"/>
                  </a:lnTo>
                  <a:lnTo>
                    <a:pt x="1519408" y="344488"/>
                  </a:lnTo>
                  <a:lnTo>
                    <a:pt x="1555925" y="422275"/>
                  </a:lnTo>
                  <a:lnTo>
                    <a:pt x="1598792" y="495300"/>
                  </a:lnTo>
                  <a:lnTo>
                    <a:pt x="1644835" y="557213"/>
                  </a:lnTo>
                  <a:lnTo>
                    <a:pt x="1697228" y="614363"/>
                  </a:lnTo>
                  <a:lnTo>
                    <a:pt x="1754385" y="669925"/>
                  </a:lnTo>
                  <a:lnTo>
                    <a:pt x="1817892" y="723900"/>
                  </a:lnTo>
                  <a:lnTo>
                    <a:pt x="1881399" y="773113"/>
                  </a:lnTo>
                  <a:lnTo>
                    <a:pt x="1948082" y="825500"/>
                  </a:lnTo>
                  <a:lnTo>
                    <a:pt x="2016352" y="874713"/>
                  </a:lnTo>
                  <a:lnTo>
                    <a:pt x="2081447" y="927100"/>
                  </a:lnTo>
                  <a:lnTo>
                    <a:pt x="2146542" y="979488"/>
                  </a:lnTo>
                  <a:lnTo>
                    <a:pt x="2206873" y="1033463"/>
                  </a:lnTo>
                  <a:lnTo>
                    <a:pt x="2262442" y="1090613"/>
                  </a:lnTo>
                  <a:lnTo>
                    <a:pt x="2311660" y="1150938"/>
                  </a:lnTo>
                  <a:lnTo>
                    <a:pt x="2356115" y="1214438"/>
                  </a:lnTo>
                  <a:lnTo>
                    <a:pt x="2389457" y="1282700"/>
                  </a:lnTo>
                  <a:lnTo>
                    <a:pt x="2414859" y="1358900"/>
                  </a:lnTo>
                  <a:lnTo>
                    <a:pt x="2429148" y="1439863"/>
                  </a:lnTo>
                  <a:lnTo>
                    <a:pt x="2435499" y="1524000"/>
                  </a:lnTo>
                  <a:lnTo>
                    <a:pt x="2435499" y="1608137"/>
                  </a:lnTo>
                  <a:lnTo>
                    <a:pt x="2429148" y="1695450"/>
                  </a:lnTo>
                  <a:lnTo>
                    <a:pt x="2418035" y="1785938"/>
                  </a:lnTo>
                  <a:lnTo>
                    <a:pt x="2405333" y="1874838"/>
                  </a:lnTo>
                  <a:lnTo>
                    <a:pt x="2394220" y="1963738"/>
                  </a:lnTo>
                  <a:lnTo>
                    <a:pt x="2383106" y="2052638"/>
                  </a:lnTo>
                  <a:lnTo>
                    <a:pt x="2375167" y="2143125"/>
                  </a:lnTo>
                  <a:lnTo>
                    <a:pt x="2371992" y="2230438"/>
                  </a:lnTo>
                  <a:lnTo>
                    <a:pt x="2376755" y="2314575"/>
                  </a:lnTo>
                  <a:lnTo>
                    <a:pt x="2387869" y="2398713"/>
                  </a:lnTo>
                  <a:lnTo>
                    <a:pt x="2408509" y="2476500"/>
                  </a:lnTo>
                  <a:lnTo>
                    <a:pt x="2437087" y="2555875"/>
                  </a:lnTo>
                  <a:lnTo>
                    <a:pt x="2472016" y="2633663"/>
                  </a:lnTo>
                  <a:lnTo>
                    <a:pt x="2513295" y="2711450"/>
                  </a:lnTo>
                  <a:lnTo>
                    <a:pt x="2557750" y="2789238"/>
                  </a:lnTo>
                  <a:lnTo>
                    <a:pt x="2603793" y="2868613"/>
                  </a:lnTo>
                  <a:lnTo>
                    <a:pt x="2649836" y="2944813"/>
                  </a:lnTo>
                  <a:lnTo>
                    <a:pt x="2692703" y="3024188"/>
                  </a:lnTo>
                  <a:lnTo>
                    <a:pt x="2732395" y="3101975"/>
                  </a:lnTo>
                  <a:lnTo>
                    <a:pt x="2765736" y="3184525"/>
                  </a:lnTo>
                  <a:lnTo>
                    <a:pt x="2792727" y="3265488"/>
                  </a:lnTo>
                  <a:lnTo>
                    <a:pt x="2808604" y="3346450"/>
                  </a:lnTo>
                  <a:lnTo>
                    <a:pt x="2814955" y="3429000"/>
                  </a:lnTo>
                  <a:lnTo>
                    <a:pt x="2808604" y="3511550"/>
                  </a:lnTo>
                  <a:lnTo>
                    <a:pt x="2792727" y="3592513"/>
                  </a:lnTo>
                  <a:lnTo>
                    <a:pt x="2765736" y="3673475"/>
                  </a:lnTo>
                  <a:lnTo>
                    <a:pt x="2732395" y="3756025"/>
                  </a:lnTo>
                  <a:lnTo>
                    <a:pt x="2692703" y="3833813"/>
                  </a:lnTo>
                  <a:lnTo>
                    <a:pt x="2649836" y="3913188"/>
                  </a:lnTo>
                  <a:lnTo>
                    <a:pt x="2603793" y="3989388"/>
                  </a:lnTo>
                  <a:lnTo>
                    <a:pt x="2557750" y="4068763"/>
                  </a:lnTo>
                  <a:lnTo>
                    <a:pt x="2513295" y="4146550"/>
                  </a:lnTo>
                  <a:lnTo>
                    <a:pt x="2472016" y="4224338"/>
                  </a:lnTo>
                  <a:lnTo>
                    <a:pt x="2437087" y="4302125"/>
                  </a:lnTo>
                  <a:lnTo>
                    <a:pt x="2408509" y="4381500"/>
                  </a:lnTo>
                  <a:lnTo>
                    <a:pt x="2387869" y="4459288"/>
                  </a:lnTo>
                  <a:lnTo>
                    <a:pt x="2376755" y="4543425"/>
                  </a:lnTo>
                  <a:lnTo>
                    <a:pt x="2371992" y="4627563"/>
                  </a:lnTo>
                  <a:lnTo>
                    <a:pt x="2375167" y="4714875"/>
                  </a:lnTo>
                  <a:lnTo>
                    <a:pt x="2383106" y="4805363"/>
                  </a:lnTo>
                  <a:lnTo>
                    <a:pt x="2394220" y="4894263"/>
                  </a:lnTo>
                  <a:lnTo>
                    <a:pt x="2405333" y="4983163"/>
                  </a:lnTo>
                  <a:lnTo>
                    <a:pt x="2418035" y="5072063"/>
                  </a:lnTo>
                  <a:lnTo>
                    <a:pt x="2429148" y="5162550"/>
                  </a:lnTo>
                  <a:lnTo>
                    <a:pt x="2435499" y="5249863"/>
                  </a:lnTo>
                  <a:lnTo>
                    <a:pt x="2435499" y="5334000"/>
                  </a:lnTo>
                  <a:lnTo>
                    <a:pt x="2429148" y="5418138"/>
                  </a:lnTo>
                  <a:lnTo>
                    <a:pt x="2414859" y="5499100"/>
                  </a:lnTo>
                  <a:lnTo>
                    <a:pt x="2389457" y="5575300"/>
                  </a:lnTo>
                  <a:lnTo>
                    <a:pt x="2356115" y="5643563"/>
                  </a:lnTo>
                  <a:lnTo>
                    <a:pt x="2311660" y="5707063"/>
                  </a:lnTo>
                  <a:lnTo>
                    <a:pt x="2262442" y="5767388"/>
                  </a:lnTo>
                  <a:lnTo>
                    <a:pt x="2206873" y="5824538"/>
                  </a:lnTo>
                  <a:lnTo>
                    <a:pt x="2146542" y="5878513"/>
                  </a:lnTo>
                  <a:lnTo>
                    <a:pt x="2081447" y="5930900"/>
                  </a:lnTo>
                  <a:lnTo>
                    <a:pt x="2016352" y="5983288"/>
                  </a:lnTo>
                  <a:lnTo>
                    <a:pt x="1948082" y="6032500"/>
                  </a:lnTo>
                  <a:lnTo>
                    <a:pt x="1881399" y="6084888"/>
                  </a:lnTo>
                  <a:lnTo>
                    <a:pt x="1817892" y="6134100"/>
                  </a:lnTo>
                  <a:lnTo>
                    <a:pt x="1754385" y="6188075"/>
                  </a:lnTo>
                  <a:lnTo>
                    <a:pt x="1697228" y="6243638"/>
                  </a:lnTo>
                  <a:lnTo>
                    <a:pt x="1644835" y="6300788"/>
                  </a:lnTo>
                  <a:lnTo>
                    <a:pt x="1598792" y="6362700"/>
                  </a:lnTo>
                  <a:lnTo>
                    <a:pt x="1555925" y="6435725"/>
                  </a:lnTo>
                  <a:lnTo>
                    <a:pt x="1519408" y="6513513"/>
                  </a:lnTo>
                  <a:lnTo>
                    <a:pt x="1489242" y="6596063"/>
                  </a:lnTo>
                  <a:lnTo>
                    <a:pt x="1462252" y="6681788"/>
                  </a:lnTo>
                  <a:lnTo>
                    <a:pt x="1438437" y="6769100"/>
                  </a:lnTo>
                  <a:lnTo>
                    <a:pt x="1414622" y="6858000"/>
                  </a:lnTo>
                  <a:lnTo>
                    <a:pt x="0" y="6858000"/>
                  </a:lnTo>
                  <a:lnTo>
                    <a:pt x="0" y="0"/>
                  </a:lnTo>
                  <a:close/>
                </a:path>
              </a:pathLst>
            </a:custGeom>
            <a:solidFill>
              <a:schemeClr val="tx2"/>
            </a:solidFill>
            <a:ln>
              <a:noFill/>
            </a:ln>
            <a:effectLst/>
          </p:spPr>
        </p:sp>
        <p:sp>
          <p:nvSpPr>
            <p:cNvPr id="8" name="Freeform 11"/>
            <p:cNvSpPr>
              <a:extLst>
                <a:ext uri="smNativeData">
                  <pr:smNativeData xmlns:pr="smNativeData" xmlns="smNativeData" val="SMDATA_16_0wZQYxMAAAAlAAAACwAAAA0AAAAAkAAAAEgAAACQAAAASAAAAAAAAAAAAAAAAAAAAAEAAABQAAAAAAAAAAAA4D8AAAAAAADgPwAAAAAAAOA/AAAAAAAA4D8AAAAAAADgPwAAAAAAAOA/AAAAAAAA4D8AAAAAAADgPwAAAAAAAOA/AAAAAAAA4D8CAAAAjAAAAAEAAAAAAAAAYrTGD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4D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QUAAAAAAACCDwAAMCoAAAAAAAAmAAAACAAAAP//////////MAAAABQAAAAAAAAAAAD//wAAAQAAAP//AAABAA=="/>
                </a:ext>
              </a:extLst>
            </p:cNvSpPr>
            <p:nvPr/>
          </p:nvSpPr>
          <p:spPr>
            <a:xfrm>
              <a:off x="874395" y="0"/>
              <a:ext cx="1646555" cy="6858000"/>
            </a:xfrm>
            <a:custGeom>
              <a:avLst/>
              <a:gdLst/>
              <a:ahLst/>
              <a:cxnLst/>
              <a:rect l="0" t="0" r="1646555" b="6858000"/>
              <a:pathLst>
                <a:path w="1646555" h="6858000">
                  <a:moveTo>
                    <a:pt x="0" y="0"/>
                  </a:moveTo>
                  <a:lnTo>
                    <a:pt x="271514" y="0"/>
                  </a:lnTo>
                  <a:lnTo>
                    <a:pt x="298507" y="87313"/>
                  </a:lnTo>
                  <a:lnTo>
                    <a:pt x="323912" y="174625"/>
                  </a:lnTo>
                  <a:lnTo>
                    <a:pt x="349317" y="263525"/>
                  </a:lnTo>
                  <a:lnTo>
                    <a:pt x="371546" y="354013"/>
                  </a:lnTo>
                  <a:lnTo>
                    <a:pt x="398539" y="441325"/>
                  </a:lnTo>
                  <a:lnTo>
                    <a:pt x="427119" y="525463"/>
                  </a:lnTo>
                  <a:lnTo>
                    <a:pt x="463639" y="604838"/>
                  </a:lnTo>
                  <a:lnTo>
                    <a:pt x="506510" y="677863"/>
                  </a:lnTo>
                  <a:lnTo>
                    <a:pt x="554144" y="739775"/>
                  </a:lnTo>
                  <a:lnTo>
                    <a:pt x="606541" y="798513"/>
                  </a:lnTo>
                  <a:lnTo>
                    <a:pt x="666878" y="852488"/>
                  </a:lnTo>
                  <a:lnTo>
                    <a:pt x="730390" y="906463"/>
                  </a:lnTo>
                  <a:lnTo>
                    <a:pt x="797078" y="957263"/>
                  </a:lnTo>
                  <a:lnTo>
                    <a:pt x="863766" y="1008062"/>
                  </a:lnTo>
                  <a:lnTo>
                    <a:pt x="932042" y="1060450"/>
                  </a:lnTo>
                  <a:lnTo>
                    <a:pt x="997142" y="1111250"/>
                  </a:lnTo>
                  <a:lnTo>
                    <a:pt x="1059066" y="1165225"/>
                  </a:lnTo>
                  <a:lnTo>
                    <a:pt x="1116227" y="1223963"/>
                  </a:lnTo>
                  <a:lnTo>
                    <a:pt x="1168625" y="1282700"/>
                  </a:lnTo>
                  <a:lnTo>
                    <a:pt x="1211496" y="1346200"/>
                  </a:lnTo>
                  <a:lnTo>
                    <a:pt x="1248015" y="1417637"/>
                  </a:lnTo>
                  <a:lnTo>
                    <a:pt x="1270244" y="1487487"/>
                  </a:lnTo>
                  <a:lnTo>
                    <a:pt x="1284535" y="1565275"/>
                  </a:lnTo>
                  <a:lnTo>
                    <a:pt x="1290886" y="1641475"/>
                  </a:lnTo>
                  <a:lnTo>
                    <a:pt x="1289298" y="1722437"/>
                  </a:lnTo>
                  <a:lnTo>
                    <a:pt x="1282947" y="1803400"/>
                  </a:lnTo>
                  <a:lnTo>
                    <a:pt x="1275008" y="1887538"/>
                  </a:lnTo>
                  <a:lnTo>
                    <a:pt x="1263893" y="1971675"/>
                  </a:lnTo>
                  <a:lnTo>
                    <a:pt x="1251191" y="2055813"/>
                  </a:lnTo>
                  <a:lnTo>
                    <a:pt x="1241664" y="2139950"/>
                  </a:lnTo>
                  <a:lnTo>
                    <a:pt x="1235313" y="2224088"/>
                  </a:lnTo>
                  <a:lnTo>
                    <a:pt x="1230549" y="2305050"/>
                  </a:lnTo>
                  <a:lnTo>
                    <a:pt x="1235313" y="2384425"/>
                  </a:lnTo>
                  <a:lnTo>
                    <a:pt x="1244840" y="2462213"/>
                  </a:lnTo>
                  <a:lnTo>
                    <a:pt x="1265481" y="2543175"/>
                  </a:lnTo>
                  <a:lnTo>
                    <a:pt x="1297237" y="2622550"/>
                  </a:lnTo>
                  <a:lnTo>
                    <a:pt x="1335344" y="2701925"/>
                  </a:lnTo>
                  <a:lnTo>
                    <a:pt x="1378215" y="2781300"/>
                  </a:lnTo>
                  <a:lnTo>
                    <a:pt x="1422674" y="2859088"/>
                  </a:lnTo>
                  <a:lnTo>
                    <a:pt x="1470308" y="2938463"/>
                  </a:lnTo>
                  <a:lnTo>
                    <a:pt x="1513179" y="3017838"/>
                  </a:lnTo>
                  <a:lnTo>
                    <a:pt x="1556050" y="3098800"/>
                  </a:lnTo>
                  <a:lnTo>
                    <a:pt x="1592569" y="3179763"/>
                  </a:lnTo>
                  <a:lnTo>
                    <a:pt x="1621150" y="3260725"/>
                  </a:lnTo>
                  <a:lnTo>
                    <a:pt x="1637028" y="3343275"/>
                  </a:lnTo>
                  <a:lnTo>
                    <a:pt x="1646555" y="3429000"/>
                  </a:lnTo>
                  <a:lnTo>
                    <a:pt x="1637028" y="3514725"/>
                  </a:lnTo>
                  <a:lnTo>
                    <a:pt x="1621150" y="3597275"/>
                  </a:lnTo>
                  <a:lnTo>
                    <a:pt x="1592569" y="3678237"/>
                  </a:lnTo>
                  <a:lnTo>
                    <a:pt x="1556050" y="3759200"/>
                  </a:lnTo>
                  <a:lnTo>
                    <a:pt x="1513179" y="3840163"/>
                  </a:lnTo>
                  <a:lnTo>
                    <a:pt x="1470308" y="3919538"/>
                  </a:lnTo>
                  <a:lnTo>
                    <a:pt x="1422674" y="3998913"/>
                  </a:lnTo>
                  <a:lnTo>
                    <a:pt x="1378215" y="4076700"/>
                  </a:lnTo>
                  <a:lnTo>
                    <a:pt x="1335344" y="4156075"/>
                  </a:lnTo>
                  <a:lnTo>
                    <a:pt x="1297237" y="4235450"/>
                  </a:lnTo>
                  <a:lnTo>
                    <a:pt x="1265481" y="4314825"/>
                  </a:lnTo>
                  <a:lnTo>
                    <a:pt x="1244840" y="4395788"/>
                  </a:lnTo>
                  <a:lnTo>
                    <a:pt x="1235313" y="4473575"/>
                  </a:lnTo>
                  <a:lnTo>
                    <a:pt x="1230549" y="4552950"/>
                  </a:lnTo>
                  <a:lnTo>
                    <a:pt x="1235313" y="4633913"/>
                  </a:lnTo>
                  <a:lnTo>
                    <a:pt x="1241664" y="4718050"/>
                  </a:lnTo>
                  <a:lnTo>
                    <a:pt x="1251191" y="4802188"/>
                  </a:lnTo>
                  <a:lnTo>
                    <a:pt x="1263893" y="4886325"/>
                  </a:lnTo>
                  <a:lnTo>
                    <a:pt x="1275008" y="4970463"/>
                  </a:lnTo>
                  <a:lnTo>
                    <a:pt x="1282947" y="5054600"/>
                  </a:lnTo>
                  <a:lnTo>
                    <a:pt x="1289298" y="5135563"/>
                  </a:lnTo>
                  <a:lnTo>
                    <a:pt x="1290886" y="5216525"/>
                  </a:lnTo>
                  <a:lnTo>
                    <a:pt x="1284535" y="5292725"/>
                  </a:lnTo>
                  <a:lnTo>
                    <a:pt x="1270244" y="5370513"/>
                  </a:lnTo>
                  <a:lnTo>
                    <a:pt x="1248015" y="5440363"/>
                  </a:lnTo>
                  <a:lnTo>
                    <a:pt x="1211496" y="5511800"/>
                  </a:lnTo>
                  <a:lnTo>
                    <a:pt x="1168625" y="5575300"/>
                  </a:lnTo>
                  <a:lnTo>
                    <a:pt x="1116227" y="5634038"/>
                  </a:lnTo>
                  <a:lnTo>
                    <a:pt x="1059066" y="5692775"/>
                  </a:lnTo>
                  <a:lnTo>
                    <a:pt x="997142" y="5746750"/>
                  </a:lnTo>
                  <a:lnTo>
                    <a:pt x="932042" y="5797550"/>
                  </a:lnTo>
                  <a:lnTo>
                    <a:pt x="863766" y="5849938"/>
                  </a:lnTo>
                  <a:lnTo>
                    <a:pt x="797078" y="5900738"/>
                  </a:lnTo>
                  <a:lnTo>
                    <a:pt x="730390" y="5951538"/>
                  </a:lnTo>
                  <a:lnTo>
                    <a:pt x="666878" y="6005513"/>
                  </a:lnTo>
                  <a:lnTo>
                    <a:pt x="606541" y="6059488"/>
                  </a:lnTo>
                  <a:lnTo>
                    <a:pt x="554144" y="6118225"/>
                  </a:lnTo>
                  <a:lnTo>
                    <a:pt x="506510" y="6180138"/>
                  </a:lnTo>
                  <a:lnTo>
                    <a:pt x="463639" y="6253163"/>
                  </a:lnTo>
                  <a:lnTo>
                    <a:pt x="427119" y="6332538"/>
                  </a:lnTo>
                  <a:lnTo>
                    <a:pt x="398539" y="6416675"/>
                  </a:lnTo>
                  <a:lnTo>
                    <a:pt x="371546" y="6503988"/>
                  </a:lnTo>
                  <a:lnTo>
                    <a:pt x="349317" y="6594475"/>
                  </a:lnTo>
                  <a:lnTo>
                    <a:pt x="323912" y="6683375"/>
                  </a:lnTo>
                  <a:lnTo>
                    <a:pt x="298507" y="6770688"/>
                  </a:lnTo>
                  <a:lnTo>
                    <a:pt x="271514" y="6858000"/>
                  </a:lnTo>
                  <a:lnTo>
                    <a:pt x="0" y="6858000"/>
                  </a:lnTo>
                  <a:lnTo>
                    <a:pt x="26992" y="6791325"/>
                  </a:lnTo>
                  <a:lnTo>
                    <a:pt x="52397" y="6718300"/>
                  </a:lnTo>
                  <a:lnTo>
                    <a:pt x="73039" y="6640513"/>
                  </a:lnTo>
                  <a:lnTo>
                    <a:pt x="95268" y="6557963"/>
                  </a:lnTo>
                  <a:lnTo>
                    <a:pt x="119085" y="6469063"/>
                  </a:lnTo>
                  <a:lnTo>
                    <a:pt x="142902" y="6380163"/>
                  </a:lnTo>
                  <a:lnTo>
                    <a:pt x="173070" y="6292850"/>
                  </a:lnTo>
                  <a:lnTo>
                    <a:pt x="204826" y="6205538"/>
                  </a:lnTo>
                  <a:lnTo>
                    <a:pt x="247697" y="6119813"/>
                  </a:lnTo>
                  <a:lnTo>
                    <a:pt x="295331" y="6038850"/>
                  </a:lnTo>
                  <a:lnTo>
                    <a:pt x="352492" y="5962650"/>
                  </a:lnTo>
                  <a:lnTo>
                    <a:pt x="414417" y="5894388"/>
                  </a:lnTo>
                  <a:lnTo>
                    <a:pt x="481105" y="5829300"/>
                  </a:lnTo>
                  <a:lnTo>
                    <a:pt x="552556" y="5768975"/>
                  </a:lnTo>
                  <a:lnTo>
                    <a:pt x="622420" y="5713413"/>
                  </a:lnTo>
                  <a:lnTo>
                    <a:pt x="695459" y="5659438"/>
                  </a:lnTo>
                  <a:lnTo>
                    <a:pt x="765322" y="5605463"/>
                  </a:lnTo>
                  <a:lnTo>
                    <a:pt x="830422" y="5554663"/>
                  </a:lnTo>
                  <a:lnTo>
                    <a:pt x="890759" y="5502275"/>
                  </a:lnTo>
                  <a:lnTo>
                    <a:pt x="943156" y="5451475"/>
                  </a:lnTo>
                  <a:lnTo>
                    <a:pt x="984439" y="5397500"/>
                  </a:lnTo>
                  <a:lnTo>
                    <a:pt x="1013020" y="5345113"/>
                  </a:lnTo>
                  <a:lnTo>
                    <a:pt x="1027310" y="5295900"/>
                  </a:lnTo>
                  <a:lnTo>
                    <a:pt x="1035249" y="5241925"/>
                  </a:lnTo>
                  <a:lnTo>
                    <a:pt x="1038425" y="5183188"/>
                  </a:lnTo>
                  <a:lnTo>
                    <a:pt x="1033661" y="5118100"/>
                  </a:lnTo>
                  <a:lnTo>
                    <a:pt x="1027310" y="5049838"/>
                  </a:lnTo>
                  <a:lnTo>
                    <a:pt x="1019371" y="4979988"/>
                  </a:lnTo>
                  <a:lnTo>
                    <a:pt x="1011432" y="4906963"/>
                  </a:lnTo>
                  <a:lnTo>
                    <a:pt x="993966" y="4795838"/>
                  </a:lnTo>
                  <a:lnTo>
                    <a:pt x="984439" y="4686300"/>
                  </a:lnTo>
                  <a:lnTo>
                    <a:pt x="978088" y="4573588"/>
                  </a:lnTo>
                  <a:lnTo>
                    <a:pt x="981264" y="4459288"/>
                  </a:lnTo>
                  <a:lnTo>
                    <a:pt x="997142" y="4344988"/>
                  </a:lnTo>
                  <a:lnTo>
                    <a:pt x="1019371" y="4256088"/>
                  </a:lnTo>
                  <a:lnTo>
                    <a:pt x="1049539" y="4168775"/>
                  </a:lnTo>
                  <a:lnTo>
                    <a:pt x="1087647" y="4086225"/>
                  </a:lnTo>
                  <a:lnTo>
                    <a:pt x="1128930" y="4002088"/>
                  </a:lnTo>
                  <a:lnTo>
                    <a:pt x="1173388" y="3924300"/>
                  </a:lnTo>
                  <a:lnTo>
                    <a:pt x="1217847" y="3846513"/>
                  </a:lnTo>
                  <a:lnTo>
                    <a:pt x="1255954" y="3779838"/>
                  </a:lnTo>
                  <a:lnTo>
                    <a:pt x="1290886" y="3717925"/>
                  </a:lnTo>
                  <a:lnTo>
                    <a:pt x="1324230" y="3656013"/>
                  </a:lnTo>
                  <a:lnTo>
                    <a:pt x="1351223" y="3595688"/>
                  </a:lnTo>
                  <a:lnTo>
                    <a:pt x="1371864" y="3536950"/>
                  </a:lnTo>
                  <a:lnTo>
                    <a:pt x="1386154" y="3482975"/>
                  </a:lnTo>
                  <a:lnTo>
                    <a:pt x="1390918" y="3429000"/>
                  </a:lnTo>
                  <a:lnTo>
                    <a:pt x="1386154" y="3375025"/>
                  </a:lnTo>
                  <a:lnTo>
                    <a:pt x="1371864" y="3321050"/>
                  </a:lnTo>
                  <a:lnTo>
                    <a:pt x="1351223" y="3262313"/>
                  </a:lnTo>
                  <a:lnTo>
                    <a:pt x="1324230" y="3201988"/>
                  </a:lnTo>
                  <a:lnTo>
                    <a:pt x="1290886" y="3140075"/>
                  </a:lnTo>
                  <a:lnTo>
                    <a:pt x="1255954" y="3078163"/>
                  </a:lnTo>
                  <a:lnTo>
                    <a:pt x="1217847" y="3011488"/>
                  </a:lnTo>
                  <a:lnTo>
                    <a:pt x="1173388" y="2933700"/>
                  </a:lnTo>
                  <a:lnTo>
                    <a:pt x="1128930" y="2855913"/>
                  </a:lnTo>
                  <a:lnTo>
                    <a:pt x="1087647" y="2771775"/>
                  </a:lnTo>
                  <a:lnTo>
                    <a:pt x="1049539" y="2689225"/>
                  </a:lnTo>
                  <a:lnTo>
                    <a:pt x="1019371" y="2601913"/>
                  </a:lnTo>
                  <a:lnTo>
                    <a:pt x="997142" y="2513013"/>
                  </a:lnTo>
                  <a:lnTo>
                    <a:pt x="981264" y="2398713"/>
                  </a:lnTo>
                  <a:lnTo>
                    <a:pt x="978088" y="2284413"/>
                  </a:lnTo>
                  <a:lnTo>
                    <a:pt x="984439" y="2171700"/>
                  </a:lnTo>
                  <a:lnTo>
                    <a:pt x="993966" y="2062163"/>
                  </a:lnTo>
                  <a:lnTo>
                    <a:pt x="1011432" y="1951038"/>
                  </a:lnTo>
                  <a:lnTo>
                    <a:pt x="1019371" y="1878013"/>
                  </a:lnTo>
                  <a:lnTo>
                    <a:pt x="1027310" y="1808163"/>
                  </a:lnTo>
                  <a:lnTo>
                    <a:pt x="1033661" y="1739900"/>
                  </a:lnTo>
                  <a:lnTo>
                    <a:pt x="1038425" y="1674813"/>
                  </a:lnTo>
                  <a:lnTo>
                    <a:pt x="1035249" y="1616075"/>
                  </a:lnTo>
                  <a:lnTo>
                    <a:pt x="1027310" y="1562100"/>
                  </a:lnTo>
                  <a:lnTo>
                    <a:pt x="1013020" y="1512888"/>
                  </a:lnTo>
                  <a:lnTo>
                    <a:pt x="984439" y="1460500"/>
                  </a:lnTo>
                  <a:lnTo>
                    <a:pt x="943156" y="1406525"/>
                  </a:lnTo>
                  <a:lnTo>
                    <a:pt x="890759" y="1355725"/>
                  </a:lnTo>
                  <a:lnTo>
                    <a:pt x="830422" y="1304925"/>
                  </a:lnTo>
                  <a:lnTo>
                    <a:pt x="765322" y="1252538"/>
                  </a:lnTo>
                  <a:lnTo>
                    <a:pt x="695459" y="1198563"/>
                  </a:lnTo>
                  <a:lnTo>
                    <a:pt x="622420" y="1144588"/>
                  </a:lnTo>
                  <a:lnTo>
                    <a:pt x="552556" y="1089025"/>
                  </a:lnTo>
                  <a:lnTo>
                    <a:pt x="481105" y="1028700"/>
                  </a:lnTo>
                  <a:lnTo>
                    <a:pt x="414417" y="963613"/>
                  </a:lnTo>
                  <a:lnTo>
                    <a:pt x="352492" y="895350"/>
                  </a:lnTo>
                  <a:lnTo>
                    <a:pt x="295331" y="819150"/>
                  </a:lnTo>
                  <a:lnTo>
                    <a:pt x="247697" y="738188"/>
                  </a:lnTo>
                  <a:lnTo>
                    <a:pt x="204826" y="652463"/>
                  </a:lnTo>
                  <a:lnTo>
                    <a:pt x="173070" y="565150"/>
                  </a:lnTo>
                  <a:lnTo>
                    <a:pt x="142902" y="477838"/>
                  </a:lnTo>
                  <a:lnTo>
                    <a:pt x="119085" y="388938"/>
                  </a:lnTo>
                  <a:lnTo>
                    <a:pt x="95268" y="300038"/>
                  </a:lnTo>
                  <a:lnTo>
                    <a:pt x="73039" y="217488"/>
                  </a:lnTo>
                  <a:lnTo>
                    <a:pt x="52397" y="139700"/>
                  </a:lnTo>
                  <a:lnTo>
                    <a:pt x="26992" y="66675"/>
                  </a:lnTo>
                  <a:lnTo>
                    <a:pt x="0" y="0"/>
                  </a:lnTo>
                  <a:close/>
                </a:path>
              </a:pathLst>
            </a:custGeom>
            <a:solidFill>
              <a:schemeClr val="accent1"/>
            </a:solidFill>
            <a:ln>
              <a:noFill/>
            </a:ln>
            <a:effectLst/>
          </p:spPr>
        </p:sp>
      </p:grpSp>
    </p:spTree>
  </p:cSld>
  <p:clrMapOvr>
    <a:overrideClrMapping bg1="dk1" tx1="lt1" bg2="dk2" tx2="lt2" accent1="accent1" accent2="accent2" accent3="accent3" accent4="accent4" accent5="accent5" accent6="accent6" hlink="hlink" folHlink="folHlink"/>
  </p:clrMapOvr>
  <p:hf hdr="0" ftr="0"/>
</p:sldLayout>
</file>

<file path=ppt/slideLayouts/slideLayout4.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woObj" preserve="1">
  <p:cSld name="Two Content">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6_0wZQYxMAAAAlAAAAZAAAAA0A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Li7Xf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wcAAFoCAABQRgAAiAsAABAAAAAmAAAACAAAAAAAAAAAAAAAMAAAABQAAAAAAAAAAAD//wAAAQAAAP//AAABAA=="/>
              </a:ext>
            </a:extLst>
          </p:cNvSpPr>
          <p:nvPr>
            <p:ph type="title"/>
          </p:nvPr>
        </p:nvSpPr>
        <p:spPr/>
        <p:txBody>
          <a:bodyPr/>
          <a:lstStyle/>
          <a:p>
            <a:pPr>
              <a:defRPr lang="en-us"/>
            </a:pPr>
            <a:r>
              <a:t>Click to edit Master title style</a:t>
            </a:r>
          </a:p>
        </p:txBody>
      </p:sp>
      <p:sp>
        <p:nvSpPr>
          <p:cNvPr id="3" name="Content Placeholder 2"/>
          <p:cNvSpPr>
            <a:spLocks noGrp="1" noChangeArrowheads="1"/>
            <a:extLst>
              <a:ext uri="smNativeData">
                <pr:smNativeData xmlns:pr="smNativeData" xmlns="smNativeData" val="SMDATA_16_0wZQYxMAAAAlAAAAZAAAAA0A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Li7Xf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vAcAABAOAABEJQAAVCQAABAAAAAmAAAACAAAAAEAAAAAAAAAMAAAABQAAAAAAAAAAAD//wAAAQAAAP//AAABAA=="/>
              </a:ext>
            </a:extLst>
          </p:cNvSpPr>
          <p:nvPr>
            <p:ph idx="1"/>
          </p:nvPr>
        </p:nvSpPr>
        <p:spPr>
          <a:xfrm>
            <a:off x="1257300" y="2286000"/>
            <a:ext cx="4800600" cy="3619500"/>
          </a:xfrm>
        </p:spPr>
        <p:txBody>
          <a:bodyPr/>
          <a:lstStyle/>
          <a:p>
            <a:pPr>
              <a:defRPr lang="en-us"/>
            </a:pPr>
            <a:r>
              <a:t>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Content Placeholder 3"/>
          <p:cNvSpPr>
            <a:spLocks noGrp="1" noChangeArrowheads="1"/>
            <a:extLst>
              <a:ext uri="smNativeData">
                <pr:smNativeData xmlns:pr="smNativeData" xmlns="smNativeData" val="SMDATA_16_0wZQYxMAAAAlAAAAZAAAAA0A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Li7Xf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SgAABAOAABtRgAAVCQAABAAAAAmAAAACAAAAAEAAAAAAAAAMAAAABQAAAAAAAAAAAD//wAAAQAAAP//AAABAA=="/>
              </a:ext>
            </a:extLst>
          </p:cNvSpPr>
          <p:nvPr>
            <p:ph idx="2"/>
          </p:nvPr>
        </p:nvSpPr>
        <p:spPr>
          <a:xfrm>
            <a:off x="6647815" y="2286000"/>
            <a:ext cx="4800600" cy="3619500"/>
          </a:xfrm>
        </p:spPr>
        <p:txBody>
          <a:bodyPr/>
          <a:lstStyle/>
          <a:p>
            <a:pPr>
              <a:defRPr lang="en-us"/>
            </a:pPr>
            <a:r>
              <a:t>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Date Placeholder 4"/>
          <p:cNvSpPr>
            <a:spLocks noGrp="1" noChangeArrowheads="1"/>
            <a:extLst>
              <a:ext uri="smNativeData">
                <pr:smNativeData xmlns:pr="smNativeData" xmlns="smNativeData" val="SMDATA_16_0wZQYxMAAAAlAAAAZAAAAA0AAAAAkAAAAEgAAACQAAAASAAAAAAAAAAB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Li7Xf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wcAADgnAAAIFgAAXSkAABAAAAAmAAAACAAAAAAAAAAAAAAAMAAAABQAAAAAAAAAAAD//wAAAQAAAP//AAABAA=="/>
              </a:ext>
            </a:extLst>
          </p:cNvSpPr>
          <p:nvPr>
            <p:ph type="dt" sz="half" idx="10"/>
          </p:nvPr>
        </p:nvSpPr>
        <p:spPr/>
        <p:txBody>
          <a:bodyPr/>
          <a:lstStyle/>
          <a:p>
            <a:pPr>
              <a:defRPr lang="en-us"/>
            </a:pPr>
            <a:fld id="{C095632D-73A7-0C09-E9E1-855CB1AF1FD0}" type="datetime1">
              <a:t>10/16/2022</a:t>
            </a:fld>
          </a:p>
        </p:txBody>
      </p:sp>
      <p:sp>
        <p:nvSpPr>
          <p:cNvPr id="6" name="Footer Placeholder 5"/>
          <p:cNvSpPr>
            <a:spLocks noGrp="1" noChangeArrowheads="1"/>
            <a:extLst>
              <a:ext uri="smNativeData">
                <pr:smNativeData xmlns:pr="smNativeData" xmlns="smNativeData" val="SMDATA_16_0wZQYxMAAAAlAAAAZAAAAA0AAAAAkAAAAEgAAACQAAAASAAAAAAAAAAB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Li7Xf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DgnAAAoMgAAWSkAABAAAAAmAAAACAAAAAAAAAAAAAAAMAAAABQAAAAAAAAAAAD//wAAAQAAAP//AAABAA=="/>
              </a:ext>
            </a:extLst>
          </p:cNvSpPr>
          <p:nvPr>
            <p:ph type="ftr" sz="quarter" idx="11"/>
          </p:nvPr>
        </p:nvSpPr>
        <p:spPr/>
        <p:txBody>
          <a:bodyPr/>
          <a:lstStyle/>
          <a:p>
            <a:pPr>
              <a:defRPr lang="en-us"/>
            </a:pPr>
          </a:p>
        </p:txBody>
      </p:sp>
      <p:sp>
        <p:nvSpPr>
          <p:cNvPr id="7" name="Slide Number Placeholder 6"/>
          <p:cNvSpPr>
            <a:spLocks noGrp="1" noChangeArrowheads="1"/>
            <a:extLst>
              <a:ext uri="smNativeData">
                <pr:smNativeData xmlns:pr="smNativeData" xmlns="smNativeData" val="SMDATA_16_0wZQYxMAAAAlAAAAZAAAAA0AAAAAkAAAAEgAAACQAAAASAAAAAAAAAAB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Li7Xf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DgnAABQRgAAWSkAABAAAAAmAAAACAAAAAAAAAAAAAAAMAAAABQAAAAAAAAAAAD//wAAAQAAAP//AAABAA=="/>
              </a:ext>
            </a:extLst>
          </p:cNvSpPr>
          <p:nvPr>
            <p:ph type="sldNum" sz="quarter" idx="12"/>
          </p:nvPr>
        </p:nvSpPr>
        <p:spPr/>
        <p:txBody>
          <a:bodyPr/>
          <a:lstStyle/>
          <a:p>
            <a:pPr>
              <a:defRPr lang="en-us"/>
            </a:pPr>
            <a:fld id="{C095632D-3DFB-BBDA-B556-CB8F6218439E}" type="slidenum">
              <a:t>‹#›</a:t>
            </a:fld>
          </a:p>
        </p:txBody>
      </p:sp>
    </p:spTree>
  </p:cSld>
  <p:clrMapOvr>
    <a:masterClrMapping/>
  </p:clrMapOvr>
  <p:hf hdr="0" ftr="0"/>
</p:sldLayout>
</file>

<file path=ppt/slideLayouts/slideLayout5.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woTxTwoObj" preserve="1">
  <p:cSld name="Comparison">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6_0wZQYxMAAAAlAAAAZAAAAA0A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Li7Xf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tQcAAFgCAABJRgAAiAsAABAAAAAmAAAACAAAAAEAAAAAAAAAMAAAABQAAAAAAAAAAAD//wAAAQAAAP//AAABAA=="/>
              </a:ext>
            </a:extLst>
          </p:cNvSpPr>
          <p:nvPr>
            <p:ph type="title"/>
          </p:nvPr>
        </p:nvSpPr>
        <p:spPr>
          <a:xfrm>
            <a:off x="1252855" y="381000"/>
            <a:ext cx="10172700" cy="1493520"/>
          </a:xfrm>
        </p:spPr>
        <p:txBody>
          <a:bodyPr/>
          <a:lstStyle/>
          <a:p>
            <a:pPr>
              <a:defRPr lang="en-us"/>
            </a:pPr>
            <a:r>
              <a:t>Click to edit Master title style</a:t>
            </a:r>
          </a:p>
        </p:txBody>
      </p:sp>
      <p:sp>
        <p:nvSpPr>
          <p:cNvPr id="3" name="Text Placeholder 2"/>
          <p:cNvSpPr>
            <a:spLocks noGrp="1" noChangeArrowheads="1"/>
            <a:extLst>
              <a:ext uri="smNativeData">
                <pr:smNativeData xmlns:pr="smNativeData" xmlns="smNativeData" val="SMDATA_16_0wZQYxMAAAAlAAAAZAAAAA0AAAAAkAAAAEgAAACQAAAASAAAAAAAAAAC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wcAAIgNAAA7JQAAbBEAABAAAAAmAAAACAAAAIGgAAAAAAAAMAAAABQAAAAAAAAAAAD//wAAAQAAAP//AAABAA=="/>
              </a:ext>
            </a:extLst>
          </p:cNvSpPr>
          <p:nvPr>
            <p:ph idx="1"/>
          </p:nvPr>
        </p:nvSpPr>
        <p:spPr>
          <a:xfrm>
            <a:off x="1251585" y="2199640"/>
            <a:ext cx="4800600" cy="632460"/>
          </a:xfrm>
        </p:spPr>
        <p:txBody>
          <a:bodyPr vert="horz" wrap="square" lIns="91440" tIns="45720" rIns="91440" bIns="45720" numCol="1" spcCol="215900" anchor="b">
            <a:prstTxWarp prst="textNoShape">
              <a:avLst/>
            </a:prstTxWarp>
          </a:bodyPr>
          <a:lstStyle>
            <a:lvl1pPr marL="0" indent="0">
              <a:lnSpc>
                <a:spcPct val="100000"/>
              </a:lnSpc>
              <a:buNone/>
              <a:defRPr lang="en-us" sz="1900" b="1" cap="all" spc="41" baseline="0">
                <a:solidFill>
                  <a:schemeClr val="tx2"/>
                </a:solidFill>
              </a:defRPr>
            </a:lvl1pPr>
            <a:lvl2pPr marL="457200" indent="0">
              <a:buNone/>
              <a:defRPr lang="en-us" sz="1900" b="1" cap="none"/>
            </a:lvl2pPr>
            <a:lvl3pPr marL="914400" indent="0">
              <a:buNone/>
              <a:defRPr lang="en-us" sz="1800" b="1" cap="none"/>
            </a:lvl3pPr>
            <a:lvl4pPr marL="1371600" indent="0">
              <a:buNone/>
              <a:defRPr lang="en-us" sz="1600" b="1" cap="none"/>
            </a:lvl4pPr>
            <a:lvl5pPr marL="1828800" indent="0">
              <a:buNone/>
              <a:defRPr lang="en-us" sz="1600" b="1" cap="none"/>
            </a:lvl5pPr>
            <a:lvl6pPr marL="2286000" indent="0">
              <a:buNone/>
              <a:defRPr lang="en-us" sz="1600" b="1" cap="none"/>
            </a:lvl6pPr>
            <a:lvl7pPr marL="2743200" indent="0">
              <a:buNone/>
              <a:defRPr lang="en-us" sz="1600" b="1" cap="none"/>
            </a:lvl7pPr>
            <a:lvl8pPr marL="3200400" indent="0">
              <a:buNone/>
              <a:defRPr lang="en-us" sz="1600" b="1" cap="none"/>
            </a:lvl8pPr>
            <a:lvl9pPr marL="3657600" indent="0">
              <a:buNone/>
              <a:defRPr lang="en-us" sz="1600" b="1" cap="none"/>
            </a:lvl9pPr>
          </a:lstStyle>
          <a:p>
            <a:pPr>
              <a:defRPr lang="en-us"/>
            </a:pPr>
            <a:r>
              <a:t>Edit Master text styles</a:t>
            </a:r>
          </a:p>
        </p:txBody>
      </p:sp>
      <p:sp>
        <p:nvSpPr>
          <p:cNvPr id="4" name="Content Placeholder 3"/>
          <p:cNvSpPr>
            <a:spLocks noGrp="1" noChangeArrowheads="1"/>
            <a:extLst>
              <a:ext uri="smNativeData">
                <pr:smNativeData xmlns:pr="smNativeData" xmlns="smNativeData" val="SMDATA_16_0wZQYxMAAAAlAAAAZAAAAA0A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vAcAAOURAABEJQAAVCQAABAAAAAmAAAACAAAAAEAAAAAAAAAMAAAABQAAAAAAAAAAAD//wAAAQAAAP//AAABAA=="/>
              </a:ext>
            </a:extLst>
          </p:cNvSpPr>
          <p:nvPr>
            <p:ph idx="2"/>
          </p:nvPr>
        </p:nvSpPr>
        <p:spPr>
          <a:xfrm>
            <a:off x="1257300" y="2908935"/>
            <a:ext cx="4800600" cy="2996565"/>
          </a:xfrm>
        </p:spPr>
        <p:txBody>
          <a:bodyPr/>
          <a:lstStyle/>
          <a:p>
            <a:pPr>
              <a:defRPr lang="en-us"/>
            </a:pPr>
            <a:r>
              <a:t>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Text Placeholder 4"/>
          <p:cNvSpPr>
            <a:spLocks noGrp="1" noChangeArrowheads="1"/>
            <a:extLst>
              <a:ext uri="smNativeData">
                <pr:smNativeData xmlns:pr="smNativeData" xmlns="smNativeData" val="SMDATA_16_0wZQYxMAAAAlAAAAZAAAAA0AAAAAkAAAAEgAAACQAAAASAAAAAAAAAAC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ygAAIgNAABXRgAAbBEAABAAAAAmAAAACAAAAIGgAAAAAAAAMAAAABQAAAAAAAAAAAD//wAAAQAAAP//AAABAA=="/>
              </a:ext>
            </a:extLst>
          </p:cNvSpPr>
          <p:nvPr>
            <p:ph idx="3"/>
          </p:nvPr>
        </p:nvSpPr>
        <p:spPr>
          <a:xfrm>
            <a:off x="6633845" y="2199640"/>
            <a:ext cx="4800600" cy="632460"/>
          </a:xfrm>
        </p:spPr>
        <p:txBody>
          <a:bodyPr vert="horz" wrap="square" lIns="91440" tIns="45720" rIns="91440" bIns="45720" numCol="1" spcCol="215900" anchor="b">
            <a:prstTxWarp prst="textNoShape">
              <a:avLst/>
            </a:prstTxWarp>
          </a:bodyPr>
          <a:lstStyle>
            <a:lvl1pPr marL="0" indent="0">
              <a:lnSpc>
                <a:spcPct val="100000"/>
              </a:lnSpc>
              <a:buNone/>
              <a:defRPr lang="en-us" sz="1900" b="1" cap="all" spc="41" baseline="0">
                <a:solidFill>
                  <a:schemeClr val="tx2"/>
                </a:solidFill>
              </a:defRPr>
            </a:lvl1pPr>
            <a:lvl2pPr marL="457200" indent="0">
              <a:buNone/>
              <a:defRPr lang="en-us" sz="1900" b="1" cap="none"/>
            </a:lvl2pPr>
            <a:lvl3pPr marL="914400" indent="0">
              <a:buNone/>
              <a:defRPr lang="en-us" sz="1800" b="1" cap="none"/>
            </a:lvl3pPr>
            <a:lvl4pPr marL="1371600" indent="0">
              <a:buNone/>
              <a:defRPr lang="en-us" sz="1600" b="1" cap="none"/>
            </a:lvl4pPr>
            <a:lvl5pPr marL="1828800" indent="0">
              <a:buNone/>
              <a:defRPr lang="en-us" sz="1600" b="1" cap="none"/>
            </a:lvl5pPr>
            <a:lvl6pPr marL="2286000" indent="0">
              <a:buNone/>
              <a:defRPr lang="en-us" sz="1600" b="1" cap="none"/>
            </a:lvl6pPr>
            <a:lvl7pPr marL="2743200" indent="0">
              <a:buNone/>
              <a:defRPr lang="en-us" sz="1600" b="1" cap="none"/>
            </a:lvl7pPr>
            <a:lvl8pPr marL="3200400" indent="0">
              <a:buNone/>
              <a:defRPr lang="en-us" sz="1600" b="1" cap="none"/>
            </a:lvl8pPr>
            <a:lvl9pPr marL="3657600" indent="0">
              <a:buNone/>
              <a:defRPr lang="en-us" sz="1600" b="1" cap="none"/>
            </a:lvl9pPr>
          </a:lstStyle>
          <a:p>
            <a:pPr>
              <a:defRPr lang="en-us"/>
            </a:pPr>
            <a:r>
              <a:t>Edit Master text styles</a:t>
            </a:r>
          </a:p>
        </p:txBody>
      </p:sp>
      <p:sp>
        <p:nvSpPr>
          <p:cNvPr id="6" name="Content Placeholder 5"/>
          <p:cNvSpPr>
            <a:spLocks noGrp="1" noChangeArrowheads="1"/>
            <a:extLst>
              <a:ext uri="smNativeData">
                <pr:smNativeData xmlns:pr="smNativeData" xmlns="smNativeData" val="SMDATA_16_0wZQYxMAAAAlAAAAZAAAAA0A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ygAAOURAABXRgAAVCQAABAAAAAmAAAACAAAAAEAAAAAAAAAMAAAABQAAAAAAAAAAAD//wAAAQAAAP//AAABAA=="/>
              </a:ext>
            </a:extLst>
          </p:cNvSpPr>
          <p:nvPr>
            <p:ph idx="4"/>
          </p:nvPr>
        </p:nvSpPr>
        <p:spPr>
          <a:xfrm>
            <a:off x="6633845" y="2908935"/>
            <a:ext cx="4800600" cy="2996565"/>
          </a:xfrm>
        </p:spPr>
        <p:txBody>
          <a:bodyPr/>
          <a:lstStyle/>
          <a:p>
            <a:pPr>
              <a:defRPr lang="en-us"/>
            </a:pPr>
            <a:r>
              <a:t>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7" name="Date Placeholder 6"/>
          <p:cNvSpPr>
            <a:spLocks noGrp="1" noChangeArrowheads="1"/>
            <a:extLst>
              <a:ext uri="smNativeData">
                <pr:smNativeData xmlns:pr="smNativeData" xmlns="smNativeData" val="SMDATA_16_0wZQYxMAAAAlAAAAZAAAAA0AAAAAkAAAAEgAAACQAAAASAAAAAAAAAAB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wcAADgnAAAIFgAAXSkAABAAAAAmAAAACAAAAAAAAAAAAAAAMAAAABQAAAAAAAAAAAD//wAAAQAAAP//AAABAA=="/>
              </a:ext>
            </a:extLst>
          </p:cNvSpPr>
          <p:nvPr>
            <p:ph type="dt" sz="half" idx="10"/>
          </p:nvPr>
        </p:nvSpPr>
        <p:spPr/>
        <p:txBody>
          <a:bodyPr/>
          <a:lstStyle/>
          <a:p>
            <a:pPr>
              <a:defRPr lang="en-us"/>
            </a:pPr>
            <a:fld id="{C095632D-40D1-E55F-9F08-B60AE74669E3}" type="datetime1">
              <a:t>10/16/2022</a:t>
            </a:fld>
          </a:p>
        </p:txBody>
      </p:sp>
      <p:sp>
        <p:nvSpPr>
          <p:cNvPr id="8" name="Footer Placeholder 7"/>
          <p:cNvSpPr>
            <a:spLocks noGrp="1" noChangeArrowheads="1"/>
            <a:extLst>
              <a:ext uri="smNativeData">
                <pr:smNativeData xmlns:pr="smNativeData" xmlns="smNativeData" val="SMDATA_16_0wZQYxMAAAAlAAAAZAAAAA0AAAAAkAAAAEgAAACQAAAASAAAAAAAAAAB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DgnAAAoMgAAWSkAABAAAAAmAAAACAAAAAAAAAAAAAAAMAAAABQAAAAAAAAAAAD//wAAAQAAAP//AAABAA=="/>
              </a:ext>
            </a:extLst>
          </p:cNvSpPr>
          <p:nvPr>
            <p:ph type="ftr" sz="quarter" idx="11"/>
          </p:nvPr>
        </p:nvSpPr>
        <p:spPr/>
        <p:txBody>
          <a:bodyPr/>
          <a:lstStyle/>
          <a:p>
            <a:pPr>
              <a:defRPr lang="en-us"/>
            </a:pPr>
          </a:p>
        </p:txBody>
      </p:sp>
      <p:sp>
        <p:nvSpPr>
          <p:cNvPr id="9" name="Slide Number Placeholder 8"/>
          <p:cNvSpPr>
            <a:spLocks noGrp="1" noChangeArrowheads="1"/>
            <a:extLst>
              <a:ext uri="smNativeData">
                <pr:smNativeData xmlns:pr="smNativeData" xmlns="smNativeData" val="SMDATA_16_0wZQYxMAAAAlAAAAZAAAAA0AAAAAkAAAAEgAAACQAAAASAAAAAAAAAAB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DgnAABQRgAAWSkAABAAAAAmAAAACAAAAAAAAAAAAAAAMAAAABQAAAAAAAAAAAD//wAAAQAAAP//AAABAA=="/>
              </a:ext>
            </a:extLst>
          </p:cNvSpPr>
          <p:nvPr>
            <p:ph type="sldNum" sz="quarter" idx="12"/>
          </p:nvPr>
        </p:nvSpPr>
        <p:spPr/>
        <p:txBody>
          <a:bodyPr/>
          <a:lstStyle/>
          <a:p>
            <a:pPr>
              <a:defRPr lang="en-us"/>
            </a:pPr>
            <a:fld id="{C095632D-B598-65C8-D688-439D70C62016}" type="slidenum">
              <a:t>‹#›</a:t>
            </a:fld>
          </a:p>
        </p:txBody>
      </p:sp>
    </p:spTree>
  </p:cSld>
  <p:clrMapOvr>
    <a:masterClrMapping/>
  </p:clrMapOvr>
  <p:hf hdr="0" ftr="0"/>
</p:sldLayout>
</file>

<file path=ppt/slideLayouts/slideLayout6.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itleOnly" preserve="1">
  <p:cSld name="Title Only">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6_0wZQYxMAAAAlAAAAZAAAAA0A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wcAAFoCAABQRgAAiAsAABAAAAAmAAAACAAAAAAAAAAAAAAAMAAAABQAAAAAAAAAAAD//wAAAQAAAP//AAABAA=="/>
              </a:ext>
            </a:extLst>
          </p:cNvSpPr>
          <p:nvPr>
            <p:ph type="title"/>
          </p:nvPr>
        </p:nvSpPr>
        <p:spPr/>
        <p:txBody>
          <a:bodyPr/>
          <a:lstStyle/>
          <a:p>
            <a:pPr>
              <a:defRPr lang="en-us"/>
            </a:pPr>
            <a:r>
              <a:t>Click to edit Master title style</a:t>
            </a:r>
          </a:p>
        </p:txBody>
      </p:sp>
      <p:sp>
        <p:nvSpPr>
          <p:cNvPr id="3" name="Date Placeholder 2"/>
          <p:cNvSpPr>
            <a:spLocks noGrp="1" noChangeArrowheads="1"/>
            <a:extLst>
              <a:ext uri="smNativeData">
                <pr:smNativeData xmlns:pr="smNativeData" xmlns="smNativeData" val="SMDATA_16_0wZQYxMAAAAlAAAAZAAAAA0AAAAAkAAAAEgAAACQAAAASAAAAAAAAAAB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wcAADgnAAAIFgAAXSkAABAAAAAmAAAACAAAAAAAAAAAAAAAMAAAABQAAAAAAAAAAAD//wAAAQAAAP//AAABAA=="/>
              </a:ext>
            </a:extLst>
          </p:cNvSpPr>
          <p:nvPr>
            <p:ph type="dt" sz="half" idx="10"/>
          </p:nvPr>
        </p:nvSpPr>
        <p:spPr/>
        <p:txBody>
          <a:bodyPr/>
          <a:lstStyle/>
          <a:p>
            <a:pPr>
              <a:defRPr lang="en-us"/>
            </a:pPr>
            <a:fld id="{C095632D-A38D-C5E3-C328-55B65B663500}" type="datetime1">
              <a:t>10/16/2022</a:t>
            </a:fld>
          </a:p>
        </p:txBody>
      </p:sp>
      <p:sp>
        <p:nvSpPr>
          <p:cNvPr id="4" name="Footer Placeholder 3"/>
          <p:cNvSpPr>
            <a:spLocks noGrp="1" noChangeArrowheads="1"/>
            <a:extLst>
              <a:ext uri="smNativeData">
                <pr:smNativeData xmlns:pr="smNativeData" xmlns="smNativeData" val="SMDATA_16_0wZQYxMAAAAlAAAAZAAAAA0AAAAAkAAAAEgAAACQAAAASAAAAAAAAAAB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DgnAAAoMgAAWSkAABAAAAAmAAAACAAAAAAAAAAAAAAAMAAAABQAAAAAAAAAAAD//wAAAQAAAP//AAABAA=="/>
              </a:ext>
            </a:extLst>
          </p:cNvSpPr>
          <p:nvPr>
            <p:ph type="ftr" sz="quarter" idx="11"/>
          </p:nvPr>
        </p:nvSpPr>
        <p:spPr/>
        <p:txBody>
          <a:bodyPr/>
          <a:lstStyle/>
          <a:p>
            <a:pPr>
              <a:defRPr lang="en-us"/>
            </a:pPr>
          </a:p>
        </p:txBody>
      </p:sp>
      <p:sp>
        <p:nvSpPr>
          <p:cNvPr id="5" name="Slide Number Placeholder 4"/>
          <p:cNvSpPr>
            <a:spLocks noGrp="1" noChangeArrowheads="1"/>
            <a:extLst>
              <a:ext uri="smNativeData">
                <pr:smNativeData xmlns:pr="smNativeData" xmlns="smNativeData" val="SMDATA_16_0wZQYxMAAAAlAAAAZAAAAA0AAAAAkAAAAEgAAACQAAAASAAAAAAAAAAB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DgnAABQRgAAWSkAABAAAAAmAAAACAAAAAAAAAAAAAAAMAAAABQAAAAAAAAAAAD//wAAAQAAAP//AAABAA=="/>
              </a:ext>
            </a:extLst>
          </p:cNvSpPr>
          <p:nvPr>
            <p:ph type="sldNum" sz="quarter" idx="12"/>
          </p:nvPr>
        </p:nvSpPr>
        <p:spPr/>
        <p:txBody>
          <a:bodyPr/>
          <a:lstStyle/>
          <a:p>
            <a:pPr>
              <a:defRPr lang="en-us"/>
            </a:pPr>
            <a:fld id="{C095632D-BD81-05BF-CFE8-4BEA07A6391E}" type="slidenum">
              <a:t>‹#›</a:t>
            </a:fld>
          </a:p>
        </p:txBody>
      </p:sp>
    </p:spTree>
  </p:cSld>
  <p:clrMapOvr>
    <a:masterClrMapping/>
  </p:clrMapOvr>
  <p:hf hdr="0" ftr="0"/>
</p:sldLayout>
</file>

<file path=ppt/slideLayouts/slideLayout7.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a:extLst>
              <a:ext uri="smNativeData">
                <pr:smNativeData xmlns:pr="smNativeData" xmlns="smNativeData" val="SMDATA_16_0wZQYxMAAAAlAAAAZAAAAA0AAAAAkAAAAEgAAACQAAAASAAAAAAAAAAB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wcAADgnAAAIFgAAXSkAABAAAAAmAAAACAAAAAAAAAAAAAAAMAAAABQAAAAAAAAAAAD//wAAAQAAAP//AAABAA=="/>
              </a:ext>
            </a:extLst>
          </p:cNvSpPr>
          <p:nvPr>
            <p:ph type="dt" sz="half" idx="10"/>
          </p:nvPr>
        </p:nvSpPr>
        <p:spPr/>
        <p:txBody>
          <a:bodyPr/>
          <a:lstStyle/>
          <a:p>
            <a:pPr>
              <a:defRPr lang="en-us"/>
            </a:pPr>
            <a:fld id="{C095632D-B9B8-EEAA-F603-4FFF124D001A}" type="datetime1">
              <a:t>10/16/2022</a:t>
            </a:fld>
          </a:p>
        </p:txBody>
      </p:sp>
      <p:sp>
        <p:nvSpPr>
          <p:cNvPr id="3" name="Footer Placeholder 2"/>
          <p:cNvSpPr>
            <a:spLocks noGrp="1" noChangeArrowheads="1"/>
            <a:extLst>
              <a:ext uri="smNativeData">
                <pr:smNativeData xmlns:pr="smNativeData" xmlns="smNativeData" val="SMDATA_16_0wZQYxMAAAAlAAAAZAAAAA0AAAAAkAAAAEgAAACQAAAASAAAAAAAAAAB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DgnAAAoMgAAWSkAABAAAAAmAAAACAAAAAAAAAAAAAAAMAAAABQAAAAAAAAAAAD//wAAAQAAAP//AAABAA=="/>
              </a:ext>
            </a:extLst>
          </p:cNvSpPr>
          <p:nvPr>
            <p:ph type="ftr" sz="quarter" idx="11"/>
          </p:nvPr>
        </p:nvSpPr>
        <p:spPr/>
        <p:txBody>
          <a:bodyPr/>
          <a:lstStyle/>
          <a:p>
            <a:pPr>
              <a:defRPr lang="en-us"/>
            </a:pPr>
          </a:p>
        </p:txBody>
      </p:sp>
      <p:sp>
        <p:nvSpPr>
          <p:cNvPr id="4" name="Slide Number Placeholder 3"/>
          <p:cNvSpPr>
            <a:spLocks noGrp="1" noChangeArrowheads="1"/>
            <a:extLst>
              <a:ext uri="smNativeData">
                <pr:smNativeData xmlns:pr="smNativeData" xmlns="smNativeData" val="SMDATA_16_0wZQYxMAAAAlAAAAZAAAAA0AAAAAkAAAAEgAAACQAAAASAAAAAAAAAAB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DgnAABQRgAAWSkAABAAAAAmAAAACAAAAAAAAAAAAAAAMAAAABQAAAAAAAAAAAD//wAAAQAAAP//AAABAA=="/>
              </a:ext>
            </a:extLst>
          </p:cNvSpPr>
          <p:nvPr>
            <p:ph type="sldNum" sz="quarter" idx="12"/>
          </p:nvPr>
        </p:nvSpPr>
        <p:spPr/>
        <p:txBody>
          <a:bodyPr/>
          <a:lstStyle/>
          <a:p>
            <a:pPr>
              <a:defRPr lang="en-us"/>
            </a:pPr>
            <a:fld id="{C095632D-9ECB-BA5D-8557-6808E519733D}" type="slidenum">
              <a:t>‹#›</a:t>
            </a:fld>
          </a:p>
        </p:txBody>
      </p:sp>
    </p:spTree>
  </p:cSld>
  <p:clrMapOvr>
    <a:masterClrMapping/>
  </p:clrMapOvr>
  <p:hf hdr="0" ftr="0"/>
</p:sldLayout>
</file>

<file path=ppt/slideLayouts/slideLayout8.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type="objTx" preserve="1">
  <p:cSld name="Content with Caption">
    <p:spTree>
      <p:nvGrpSpPr>
        <p:cNvPr id="1" name=""/>
        <p:cNvGrpSpPr/>
        <p:nvPr/>
      </p:nvGrpSpPr>
      <p:grpSpPr>
        <a:xfrm>
          <a:off x="0" y="0"/>
          <a:ext cx="0" cy="0"/>
          <a:chOff x="0" y="0"/>
          <a:chExt cx="0" cy="0"/>
        </a:xfrm>
      </p:grpSpPr>
      <p:sp>
        <p:nvSpPr>
          <p:cNvPr id="2" name="Freeform 11"/>
          <p:cNvSpPr>
            <a:extLst>
              <a:ext uri="smNativeData">
                <pr:smNativeData xmlns:pr="smNativeData" xmlns="smNativeData" val="SMDATA_16_0wZQYxMAAAAlAAAACwAAAA0AAAAAkAAAAEgAAACQAAAASAAAAAAAAAAAAAAAAAAAAAEAAABQAAAAAAAAAAAA4D8AAAAAAADgPwAAAAAAAOA/AAAAAAAA4D8AAAAAAADgPwAAAAAAAOA/AAAAAAAA4D8AAAAAAADgPwAAAAAAAOA/AAAAAAAA4D8CAAAAjAAAAAEAAAAAAAAACwguC////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AAAAAEAAAAAAAAAAAAAAAAAAAAAAAAAAAAAAAAAAAAAAAAAAAAAAAJ/f38AAAAAA8zMzADAwP8Af39/AAAAAAAAAAAAAAAAAAAAAAAAAAAAIQAAABgAAAAUAAAAdS0AAAAAAAAASwAAMCoAABAAAAAmAAAACAAAAP//////////MAAAABQAAAAAAAAAAAD//wAAAQAAAP//AAABAA=="/>
              </a:ext>
            </a:extLst>
          </p:cNvSpPr>
          <p:nvPr/>
        </p:nvSpPr>
        <p:spPr>
          <a:xfrm>
            <a:off x="7389495" y="0"/>
            <a:ext cx="4802505" cy="6858000"/>
          </a:xfrm>
          <a:custGeom>
            <a:avLst/>
            <a:gdLst/>
            <a:ahLst/>
            <a:cxnLst/>
            <a:rect l="0" t="0" r="4802505" b="6858000"/>
            <a:pathLst>
              <a:path w="4802505" h="6858000">
                <a:moveTo>
                  <a:pt x="0" y="0"/>
                </a:moveTo>
                <a:lnTo>
                  <a:pt x="4802505" y="0"/>
                </a:lnTo>
                <a:lnTo>
                  <a:pt x="4802505" y="6858000"/>
                </a:lnTo>
                <a:lnTo>
                  <a:pt x="0" y="6858000"/>
                </a:lnTo>
                <a:lnTo>
                  <a:pt x="4762" y="6791325"/>
                </a:lnTo>
                <a:lnTo>
                  <a:pt x="12700" y="6735763"/>
                </a:lnTo>
                <a:lnTo>
                  <a:pt x="22226" y="6683375"/>
                </a:lnTo>
                <a:lnTo>
                  <a:pt x="38102" y="6640513"/>
                </a:lnTo>
                <a:lnTo>
                  <a:pt x="53978" y="6597650"/>
                </a:lnTo>
                <a:lnTo>
                  <a:pt x="73029" y="6561138"/>
                </a:lnTo>
                <a:lnTo>
                  <a:pt x="92081" y="6523038"/>
                </a:lnTo>
                <a:lnTo>
                  <a:pt x="109544" y="6488113"/>
                </a:lnTo>
                <a:lnTo>
                  <a:pt x="127008" y="6448425"/>
                </a:lnTo>
                <a:lnTo>
                  <a:pt x="142884" y="6407150"/>
                </a:lnTo>
                <a:lnTo>
                  <a:pt x="157172" y="6361113"/>
                </a:lnTo>
                <a:lnTo>
                  <a:pt x="168286" y="6311900"/>
                </a:lnTo>
                <a:lnTo>
                  <a:pt x="176224" y="6251575"/>
                </a:lnTo>
                <a:lnTo>
                  <a:pt x="179399" y="6183313"/>
                </a:lnTo>
                <a:lnTo>
                  <a:pt x="176224" y="6113463"/>
                </a:lnTo>
                <a:lnTo>
                  <a:pt x="168286" y="6056313"/>
                </a:lnTo>
                <a:lnTo>
                  <a:pt x="157172" y="6003925"/>
                </a:lnTo>
                <a:lnTo>
                  <a:pt x="142884" y="5956300"/>
                </a:lnTo>
                <a:lnTo>
                  <a:pt x="127008" y="5915025"/>
                </a:lnTo>
                <a:lnTo>
                  <a:pt x="107957" y="5876925"/>
                </a:lnTo>
                <a:lnTo>
                  <a:pt x="88905" y="5840413"/>
                </a:lnTo>
                <a:lnTo>
                  <a:pt x="69854" y="5802313"/>
                </a:lnTo>
                <a:lnTo>
                  <a:pt x="52390" y="5762625"/>
                </a:lnTo>
                <a:lnTo>
                  <a:pt x="34927" y="5721350"/>
                </a:lnTo>
                <a:lnTo>
                  <a:pt x="20638" y="5675313"/>
                </a:lnTo>
                <a:lnTo>
                  <a:pt x="11113" y="5622925"/>
                </a:lnTo>
                <a:lnTo>
                  <a:pt x="1587" y="5562600"/>
                </a:lnTo>
                <a:lnTo>
                  <a:pt x="0" y="5494338"/>
                </a:lnTo>
                <a:lnTo>
                  <a:pt x="1587" y="5426075"/>
                </a:lnTo>
                <a:lnTo>
                  <a:pt x="11113" y="5365750"/>
                </a:lnTo>
                <a:lnTo>
                  <a:pt x="20638" y="5313363"/>
                </a:lnTo>
                <a:lnTo>
                  <a:pt x="34927" y="5268913"/>
                </a:lnTo>
                <a:lnTo>
                  <a:pt x="52390" y="5226050"/>
                </a:lnTo>
                <a:lnTo>
                  <a:pt x="69854" y="5186363"/>
                </a:lnTo>
                <a:lnTo>
                  <a:pt x="88905" y="5149850"/>
                </a:lnTo>
                <a:lnTo>
                  <a:pt x="107957" y="5114925"/>
                </a:lnTo>
                <a:lnTo>
                  <a:pt x="127008" y="5075238"/>
                </a:lnTo>
                <a:lnTo>
                  <a:pt x="142884" y="5033963"/>
                </a:lnTo>
                <a:lnTo>
                  <a:pt x="157172" y="4987925"/>
                </a:lnTo>
                <a:lnTo>
                  <a:pt x="168286" y="4935538"/>
                </a:lnTo>
                <a:lnTo>
                  <a:pt x="176224" y="4875213"/>
                </a:lnTo>
                <a:lnTo>
                  <a:pt x="179399" y="4806950"/>
                </a:lnTo>
                <a:lnTo>
                  <a:pt x="176224" y="4738688"/>
                </a:lnTo>
                <a:lnTo>
                  <a:pt x="168286" y="4678363"/>
                </a:lnTo>
                <a:lnTo>
                  <a:pt x="157172" y="4625975"/>
                </a:lnTo>
                <a:lnTo>
                  <a:pt x="142884" y="4579938"/>
                </a:lnTo>
                <a:lnTo>
                  <a:pt x="127008" y="4537075"/>
                </a:lnTo>
                <a:lnTo>
                  <a:pt x="107957" y="4498975"/>
                </a:lnTo>
                <a:lnTo>
                  <a:pt x="69854" y="4424363"/>
                </a:lnTo>
                <a:lnTo>
                  <a:pt x="52390" y="4386263"/>
                </a:lnTo>
                <a:lnTo>
                  <a:pt x="34927" y="4343400"/>
                </a:lnTo>
                <a:lnTo>
                  <a:pt x="20638" y="4297363"/>
                </a:lnTo>
                <a:lnTo>
                  <a:pt x="11113" y="4244975"/>
                </a:lnTo>
                <a:lnTo>
                  <a:pt x="1587" y="4186238"/>
                </a:lnTo>
                <a:lnTo>
                  <a:pt x="0" y="4116388"/>
                </a:lnTo>
                <a:lnTo>
                  <a:pt x="1587" y="4048125"/>
                </a:lnTo>
                <a:lnTo>
                  <a:pt x="11113" y="3987800"/>
                </a:lnTo>
                <a:lnTo>
                  <a:pt x="20638" y="3935413"/>
                </a:lnTo>
                <a:lnTo>
                  <a:pt x="34927" y="3890963"/>
                </a:lnTo>
                <a:lnTo>
                  <a:pt x="52390" y="3848100"/>
                </a:lnTo>
                <a:lnTo>
                  <a:pt x="69854" y="3811588"/>
                </a:lnTo>
                <a:lnTo>
                  <a:pt x="107957" y="3736975"/>
                </a:lnTo>
                <a:lnTo>
                  <a:pt x="127008" y="3697288"/>
                </a:lnTo>
                <a:lnTo>
                  <a:pt x="142884" y="3656013"/>
                </a:lnTo>
                <a:lnTo>
                  <a:pt x="157172" y="3609975"/>
                </a:lnTo>
                <a:lnTo>
                  <a:pt x="168286" y="3557588"/>
                </a:lnTo>
                <a:lnTo>
                  <a:pt x="176224" y="3497263"/>
                </a:lnTo>
                <a:lnTo>
                  <a:pt x="179399" y="3427413"/>
                </a:lnTo>
                <a:lnTo>
                  <a:pt x="176224" y="3360738"/>
                </a:lnTo>
                <a:lnTo>
                  <a:pt x="168286" y="3300413"/>
                </a:lnTo>
                <a:lnTo>
                  <a:pt x="157172" y="3248025"/>
                </a:lnTo>
                <a:lnTo>
                  <a:pt x="142884" y="3201988"/>
                </a:lnTo>
                <a:lnTo>
                  <a:pt x="127008" y="3160713"/>
                </a:lnTo>
                <a:lnTo>
                  <a:pt x="107957" y="3121025"/>
                </a:lnTo>
                <a:lnTo>
                  <a:pt x="88905" y="3084513"/>
                </a:lnTo>
                <a:lnTo>
                  <a:pt x="69854" y="3046413"/>
                </a:lnTo>
                <a:lnTo>
                  <a:pt x="52390" y="3009900"/>
                </a:lnTo>
                <a:lnTo>
                  <a:pt x="34927" y="2967038"/>
                </a:lnTo>
                <a:lnTo>
                  <a:pt x="20638" y="2922588"/>
                </a:lnTo>
                <a:lnTo>
                  <a:pt x="11113" y="2868613"/>
                </a:lnTo>
                <a:lnTo>
                  <a:pt x="1587" y="2809875"/>
                </a:lnTo>
                <a:lnTo>
                  <a:pt x="0" y="2741613"/>
                </a:lnTo>
                <a:lnTo>
                  <a:pt x="1587" y="2671763"/>
                </a:lnTo>
                <a:lnTo>
                  <a:pt x="11113" y="2613025"/>
                </a:lnTo>
                <a:lnTo>
                  <a:pt x="20638" y="2560638"/>
                </a:lnTo>
                <a:lnTo>
                  <a:pt x="34927" y="2513013"/>
                </a:lnTo>
                <a:lnTo>
                  <a:pt x="52390" y="2471738"/>
                </a:lnTo>
                <a:lnTo>
                  <a:pt x="69854" y="2433638"/>
                </a:lnTo>
                <a:lnTo>
                  <a:pt x="88905" y="2395538"/>
                </a:lnTo>
                <a:lnTo>
                  <a:pt x="107957" y="2359025"/>
                </a:lnTo>
                <a:lnTo>
                  <a:pt x="127008" y="2319338"/>
                </a:lnTo>
                <a:lnTo>
                  <a:pt x="142884" y="2278063"/>
                </a:lnTo>
                <a:lnTo>
                  <a:pt x="157172" y="2232025"/>
                </a:lnTo>
                <a:lnTo>
                  <a:pt x="168286" y="2179638"/>
                </a:lnTo>
                <a:lnTo>
                  <a:pt x="176224" y="2119313"/>
                </a:lnTo>
                <a:lnTo>
                  <a:pt x="179399" y="2051050"/>
                </a:lnTo>
                <a:lnTo>
                  <a:pt x="176224" y="1982788"/>
                </a:lnTo>
                <a:lnTo>
                  <a:pt x="168286" y="1922463"/>
                </a:lnTo>
                <a:lnTo>
                  <a:pt x="157172" y="1870075"/>
                </a:lnTo>
                <a:lnTo>
                  <a:pt x="142884" y="1824038"/>
                </a:lnTo>
                <a:lnTo>
                  <a:pt x="127008" y="1782763"/>
                </a:lnTo>
                <a:lnTo>
                  <a:pt x="107957" y="1743075"/>
                </a:lnTo>
                <a:lnTo>
                  <a:pt x="88905" y="1708150"/>
                </a:lnTo>
                <a:lnTo>
                  <a:pt x="69854" y="1671638"/>
                </a:lnTo>
                <a:lnTo>
                  <a:pt x="52390" y="1631950"/>
                </a:lnTo>
                <a:lnTo>
                  <a:pt x="34927" y="1589088"/>
                </a:lnTo>
                <a:lnTo>
                  <a:pt x="20638" y="1544638"/>
                </a:lnTo>
                <a:lnTo>
                  <a:pt x="11113" y="1492250"/>
                </a:lnTo>
                <a:lnTo>
                  <a:pt x="1587" y="1431925"/>
                </a:lnTo>
                <a:lnTo>
                  <a:pt x="0" y="1363663"/>
                </a:lnTo>
                <a:lnTo>
                  <a:pt x="1587" y="1295400"/>
                </a:lnTo>
                <a:lnTo>
                  <a:pt x="11113" y="1235075"/>
                </a:lnTo>
                <a:lnTo>
                  <a:pt x="20638" y="1182688"/>
                </a:lnTo>
                <a:lnTo>
                  <a:pt x="34927" y="1136650"/>
                </a:lnTo>
                <a:lnTo>
                  <a:pt x="52390" y="1095375"/>
                </a:lnTo>
                <a:lnTo>
                  <a:pt x="69854" y="1055688"/>
                </a:lnTo>
                <a:lnTo>
                  <a:pt x="88905" y="1017588"/>
                </a:lnTo>
                <a:lnTo>
                  <a:pt x="107957" y="981075"/>
                </a:lnTo>
                <a:lnTo>
                  <a:pt x="127008" y="942975"/>
                </a:lnTo>
                <a:lnTo>
                  <a:pt x="142884" y="901700"/>
                </a:lnTo>
                <a:lnTo>
                  <a:pt x="157172" y="854075"/>
                </a:lnTo>
                <a:lnTo>
                  <a:pt x="168286" y="801688"/>
                </a:lnTo>
                <a:lnTo>
                  <a:pt x="176224" y="744538"/>
                </a:lnTo>
                <a:lnTo>
                  <a:pt x="179399" y="673100"/>
                </a:lnTo>
                <a:lnTo>
                  <a:pt x="176224" y="606425"/>
                </a:lnTo>
                <a:lnTo>
                  <a:pt x="168286" y="546100"/>
                </a:lnTo>
                <a:lnTo>
                  <a:pt x="157172" y="496888"/>
                </a:lnTo>
                <a:lnTo>
                  <a:pt x="142884" y="450850"/>
                </a:lnTo>
                <a:lnTo>
                  <a:pt x="127008" y="409575"/>
                </a:lnTo>
                <a:lnTo>
                  <a:pt x="109544" y="369888"/>
                </a:lnTo>
                <a:lnTo>
                  <a:pt x="92081" y="334963"/>
                </a:lnTo>
                <a:lnTo>
                  <a:pt x="73029" y="296863"/>
                </a:lnTo>
                <a:lnTo>
                  <a:pt x="53978" y="260350"/>
                </a:lnTo>
                <a:lnTo>
                  <a:pt x="38102" y="217488"/>
                </a:lnTo>
                <a:lnTo>
                  <a:pt x="22226" y="174625"/>
                </a:lnTo>
                <a:lnTo>
                  <a:pt x="12700" y="122238"/>
                </a:lnTo>
                <a:lnTo>
                  <a:pt x="4762" y="66675"/>
                </a:lnTo>
                <a:lnTo>
                  <a:pt x="0" y="0"/>
                </a:lnTo>
                <a:close/>
              </a:path>
            </a:pathLst>
          </a:custGeom>
          <a:solidFill>
            <a:schemeClr val="tx2"/>
          </a:solidFill>
          <a:ln>
            <a:noFill/>
          </a:ln>
          <a:effectLst/>
        </p:spPr>
      </p:sp>
      <p:sp>
        <p:nvSpPr>
          <p:cNvPr id="3" name="Title 1"/>
          <p:cNvSpPr>
            <a:spLocks noGrp="1" noChangeArrowheads="1"/>
            <a:extLst>
              <a:ext uri="smNativeData">
                <pr:smNativeData xmlns:pr="smNativeData" xmlns="smNativeData" val="SMDATA_16_0wZQYxMAAAAlAAAAZAAAAA0AAAAAkAAAAEgAAACQAAAASAAAAAAAAAAC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c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zMAANACAABQRgAALQoAABAAAAAmAAAACAAAAIGgAAAAAAAAMAAAABQAAAAAAAAAAAD//wAAAQAAAP//AAABAA=="/>
              </a:ext>
            </a:extLst>
          </p:cNvSpPr>
          <p:nvPr>
            <p:ph type="title"/>
          </p:nvPr>
        </p:nvSpPr>
        <p:spPr>
          <a:xfrm>
            <a:off x="8338185" y="457200"/>
            <a:ext cx="3091815" cy="1196975"/>
          </a:xfrm>
        </p:spPr>
        <p:txBody>
          <a:bodyPr vert="horz" wrap="square" lIns="91440" tIns="45720" rIns="91440" bIns="45720" numCol="1" spcCol="215900" anchor="b">
            <a:prstTxWarp prst="textNoShape">
              <a:avLst/>
            </a:prstTxWarp>
          </a:bodyPr>
          <a:lstStyle>
            <a:lvl1pPr>
              <a:lnSpc>
                <a:spcPct val="100000"/>
              </a:lnSpc>
              <a:defRPr lang="en-us" sz="1900" b="1" i="0" cap="all" spc="60" baseline="0">
                <a:solidFill>
                  <a:schemeClr val="accent1"/>
                </a:solidFill>
                <a:latin typeface="Gill Sans MT" pitchFamily="0" charset="0"/>
                <a:ea typeface="Impact" pitchFamily="0" charset="0"/>
                <a:cs typeface="Impact" pitchFamily="0"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r>
              <a:t>Click to edit Master title style</a:t>
            </a:r>
          </a:p>
        </p:txBody>
      </p:sp>
      <p:sp>
        <p:nvSpPr>
          <p:cNvPr id="4" name="Content Placeholder 2"/>
          <p:cNvSpPr>
            <a:spLocks noGrp="1" noChangeArrowheads="1"/>
            <a:extLst>
              <a:ext uri="smNativeData">
                <pr:smNativeData xmlns:pr="smNativeData" xmlns="smNativeData" val="SMDATA_16_0wZQYxMAAAAlAAAAZAAAAA0A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tQQAAKkFAACXKgAAVCQAABAAAAAmAAAACAAAAAGAAAAAAAAAMAAAABQAAAAAAAAAAAD//wAAAQAAAP//AAABAA=="/>
              </a:ext>
            </a:extLst>
          </p:cNvSpPr>
          <p:nvPr>
            <p:ph idx="1"/>
          </p:nvPr>
        </p:nvSpPr>
        <p:spPr>
          <a:xfrm>
            <a:off x="765175" y="920115"/>
            <a:ext cx="6158230" cy="4985385"/>
          </a:xfrm>
        </p:spPr>
        <p:txBody>
          <a:bodyPr/>
          <a:lstStyle>
            <a:lvl1pPr>
              <a:defRPr lang="en-us" sz="3200" cap="none"/>
            </a:lvl1pPr>
            <a:lvl2pPr>
              <a:defRPr lang="en-us" sz="2800" cap="none"/>
            </a:lvl2pPr>
            <a:lvl3pPr>
              <a:defRPr lang="en-us" sz="2400" cap="none"/>
            </a:lvl3pPr>
            <a:lvl4pPr>
              <a:defRPr lang="en-us" sz="2000" cap="none"/>
            </a:lvl4pPr>
            <a:lvl5pPr>
              <a:defRPr lang="en-us" sz="2000" cap="none"/>
            </a:lvl5pPr>
            <a:lvl6pPr>
              <a:defRPr lang="en-us" sz="2000" cap="none"/>
            </a:lvl6pPr>
            <a:lvl7pPr>
              <a:defRPr lang="en-us" sz="2000" cap="none"/>
            </a:lvl7pPr>
            <a:lvl8pPr>
              <a:defRPr lang="en-us" sz="2000" cap="none"/>
            </a:lvl8pPr>
            <a:lvl9pPr>
              <a:defRPr lang="en-us" sz="2000" cap="none"/>
            </a:lvl9pPr>
          </a:lstStyle>
          <a:p>
            <a:pPr>
              <a:defRPr lang="en-us"/>
            </a:pPr>
            <a:r>
              <a:t>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Text Placeholder 3"/>
          <p:cNvSpPr>
            <a:spLocks noGrp="1" noChangeArrowheads="1"/>
            <a:extLst>
              <a:ext uri="smNativeData">
                <pr:smNativeData xmlns:pr="smNativeData" xmlns="smNativeData" val="SMDATA_16_0wZQYxMAAAAlAAAAZAAAAA0A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zMAALYKAABQRgAAVCQAABAAAAAmAAAACAAAAAGAAAAAAAAAMAAAABQAAAAAAAAAAAD//wAAAQAAAP//AAABAA=="/>
              </a:ext>
            </a:extLst>
          </p:cNvSpPr>
          <p:nvPr>
            <p:ph idx="2"/>
          </p:nvPr>
        </p:nvSpPr>
        <p:spPr>
          <a:xfrm>
            <a:off x="8338185" y="1741170"/>
            <a:ext cx="3091815" cy="4164330"/>
          </a:xfrm>
        </p:spPr>
        <p:txBody>
          <a:bodyPr/>
          <a:lstStyle>
            <a:lvl1pPr marL="0" indent="0">
              <a:lnSpc>
                <a:spcPct val="120000"/>
              </a:lnSpc>
              <a:spcBef>
                <a:spcPts val="1200"/>
              </a:spcBef>
              <a:buNone/>
              <a:defRPr lang="en-us" sz="1600" cap="none" baseline="0">
                <a:solidFill>
                  <a:schemeClr val="bg2"/>
                </a:solidFill>
              </a:defRPr>
            </a:lvl1pPr>
            <a:lvl2pPr marL="457200" indent="0">
              <a:buNone/>
              <a:defRPr lang="en-us" sz="1400" cap="none"/>
            </a:lvl2pPr>
            <a:lvl3pPr marL="914400" indent="0">
              <a:buNone/>
              <a:defRPr lang="en-us" sz="1200" cap="none"/>
            </a:lvl3pPr>
            <a:lvl4pPr marL="1371600" indent="0">
              <a:buNone/>
              <a:defRPr lang="en-us" sz="1000" cap="none"/>
            </a:lvl4pPr>
            <a:lvl5pPr marL="1828800" indent="0">
              <a:buNone/>
              <a:defRPr lang="en-us" sz="1000" cap="none"/>
            </a:lvl5pPr>
            <a:lvl6pPr marL="2286000" indent="0">
              <a:buNone/>
              <a:defRPr lang="en-us" sz="1000" cap="none"/>
            </a:lvl6pPr>
            <a:lvl7pPr marL="2743200" indent="0">
              <a:buNone/>
              <a:defRPr lang="en-us" sz="1000" cap="none"/>
            </a:lvl7pPr>
            <a:lvl8pPr marL="3200400" indent="0">
              <a:buNone/>
              <a:defRPr lang="en-us" sz="1000" cap="none"/>
            </a:lvl8pPr>
            <a:lvl9pPr marL="3657600" indent="0">
              <a:buNone/>
              <a:defRPr lang="en-us" sz="1000" cap="none"/>
            </a:lvl9pPr>
          </a:lstStyle>
          <a:p>
            <a:pPr>
              <a:defRPr lang="en-us"/>
            </a:pPr>
            <a:r>
              <a:t>Edit Master text styles</a:t>
            </a:r>
          </a:p>
        </p:txBody>
      </p:sp>
      <p:sp>
        <p:nvSpPr>
          <p:cNvPr id="6" name="Date Placeholder 4"/>
          <p:cNvSpPr>
            <a:spLocks noGrp="1" noChangeArrowheads="1"/>
            <a:extLst>
              <a:ext uri="smNativeData">
                <pr:smNativeData xmlns:pr="smNativeData" xmlns="smNativeData" val="SMDATA_16_0wZQYxMAAAAlAAAAZAAAAA0AAAAAkAAAAEgAAACQAAAASAAAAAAAAAAB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tQQAADgnAABLDAAAXSkAABAAAAAmAAAACAAAAAEAAAAAAAAAMAAAABQAAAAAAAAAAAD//wAAAQAAAP//AAABAA=="/>
              </a:ext>
            </a:extLst>
          </p:cNvSpPr>
          <p:nvPr>
            <p:ph type="dt" sz="half" idx="10"/>
          </p:nvPr>
        </p:nvSpPr>
        <p:spPr>
          <a:xfrm>
            <a:off x="765175" y="6375400"/>
            <a:ext cx="1233170" cy="348615"/>
          </a:xfrm>
        </p:spPr>
        <p:txBody>
          <a:bodyPr/>
          <a:lstStyle/>
          <a:p>
            <a:pPr>
              <a:defRPr lang="en-us"/>
            </a:pPr>
            <a:fld id="{C095632D-D5A0-D012-EE3D-2347AA731876}" type="datetime1">
              <a:t>10/16/2022</a:t>
            </a:fld>
          </a:p>
        </p:txBody>
      </p:sp>
      <p:sp>
        <p:nvSpPr>
          <p:cNvPr id="7" name="Footer Placeholder 5"/>
          <p:cNvSpPr>
            <a:spLocks noGrp="1" noChangeArrowheads="1"/>
            <a:extLst>
              <a:ext uri="smNativeData">
                <pr:smNativeData xmlns:pr="smNativeData" xmlns="smNativeData" val="SMDATA_16_0wZQYxMAAAAlAAAAZAAAAA0AAAAAkAAAAEgAAACQAAAASAAAAAAAAAAB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8QwAADgnAABdIgAAWSkAABAAAAAmAAAACAAAAAEAAAAAAAAAMAAAABQAAAAAAAAAAAD//wAAAQAAAP//AAABAA=="/>
              </a:ext>
            </a:extLst>
          </p:cNvSpPr>
          <p:nvPr>
            <p:ph type="ftr" sz="quarter" idx="11"/>
          </p:nvPr>
        </p:nvSpPr>
        <p:spPr>
          <a:xfrm>
            <a:off x="2103755" y="6375400"/>
            <a:ext cx="3482340" cy="346075"/>
          </a:xfrm>
        </p:spPr>
        <p:txBody>
          <a:bodyPr/>
          <a:lstStyle/>
          <a:p>
            <a:pPr>
              <a:defRPr lang="en-us"/>
            </a:pPr>
          </a:p>
        </p:txBody>
      </p:sp>
      <p:sp>
        <p:nvSpPr>
          <p:cNvPr id="8" name="Slide Number Placeholder 6"/>
          <p:cNvSpPr>
            <a:spLocks noGrp="1" noChangeArrowheads="1"/>
            <a:extLst>
              <a:ext uri="smNativeData">
                <pr:smNativeData xmlns:pr="smNativeData" xmlns="smNativeData" val="SMDATA_16_0wZQYxMAAAAlAAAAZAAAAA0AAAAAkAAAAEgAAACQAAAASAAAAAAAAAAB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AiMAADgnAACXKgAAWSkAABAAAAAmAAAACAAAAAEAAAAAAAAAMAAAABQAAAAAAAAAAAD//wAAAQAAAP//AAABAA=="/>
              </a:ext>
            </a:extLst>
          </p:cNvSpPr>
          <p:nvPr>
            <p:ph type="sldNum" sz="quarter" idx="12"/>
          </p:nvPr>
        </p:nvSpPr>
        <p:spPr>
          <a:xfrm>
            <a:off x="5690870" y="6375400"/>
            <a:ext cx="1232535" cy="346075"/>
          </a:xfrm>
        </p:spPr>
        <p:txBody>
          <a:bodyPr/>
          <a:lstStyle/>
          <a:p>
            <a:pPr>
              <a:defRPr lang="en-us"/>
            </a:pPr>
            <a:fld id="{C095632D-A9C8-F4F5-8619-5FA04D57700A}" type="slidenum">
              <a:t>‹#›</a:t>
            </a:fld>
          </a:p>
        </p:txBody>
      </p:sp>
      <p:sp>
        <p:nvSpPr>
          <p:cNvPr id="9" name="Rectangle 7"/>
          <p:cNvSpPr>
            <a:extLst>
              <a:ext uri="smNativeData">
                <pr:smNativeData xmlns:pr="smNativeData" xmlns="smNativeData" val="SMDATA_16_0wZQYxMAAAAlAAAAZAAAAA0AAAAAkAAAAEgAAACQAAAASAAAAAAAAAAAAAAAAAAAAAEAAABQAAAAAAAAAAAA4D8AAAAAAADgPwAAAAAAAOA/AAAAAAAA4D8AAAAAAADgPwAAAAAAAOA/AAAAAAAA4D8AAAAAAADgPwAAAAAAAOA/AAAAAAAA4D8CAAAAjAAAAAEAAAAAAAAAYrTGDP///wgAAAAAAAAAAAAAAAAAAAAAAAAAAAAAAAAAAAAAZAAAAAEAAABAAAAAAAAAAAAAAAAAAAAAAAAAAAAAAAAAAAAAAAAAAAAAAAAAAAAAAAAAAAAAAAAAAAAAAAAAAAAAAAAAAAAAAAAAAAAAAAAAAAAAAAAAAAAAAAAAAAAAFAAAADwAAAAAAAAAAAAAAEmGkwA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EmGkwB/f38AAAAAA8zMzADAwP8Af39/AAAAAAAAAAAAAAAAAAAAAAAAAAAAIQAAABgAAAAUAAAAAAAAAAAAAAC+AQAAMCoAABAAAAAmAAAACAAAAP//////////MAAAABQAAAAAAAAAAAD//wAAAQAAAP//AAABAA=="/>
              </a:ext>
            </a:extLst>
          </p:cNvSpPr>
          <p:nvPr/>
        </p:nvSpPr>
        <p:spPr>
          <a:xfrm>
            <a:off x="0" y="0"/>
            <a:ext cx="283210" cy="6858000"/>
          </a:xfrm>
          <a:prstGeom prst="rect">
            <a:avLst/>
          </a:prstGeom>
          <a:solidFill>
            <a:schemeClr val="accent1"/>
          </a:solidFill>
          <a:ln>
            <a:noFill/>
          </a:ln>
          <a:effectLst/>
        </p:spPr>
      </p:sp>
    </p:spTree>
  </p:cSld>
  <p:clrMapOvr>
    <a:masterClrMapping/>
  </p:clrMapOvr>
  <p:hf hdr="0" ftr="0"/>
</p:sldLayout>
</file>

<file path=ppt/slideLayouts/slideLayout9.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type="picTx" preserve="1">
  <p:cSld name="Picture with Caption">
    <p:spTree>
      <p:nvGrpSpPr>
        <p:cNvPr id="1" name=""/>
        <p:cNvGrpSpPr/>
        <p:nvPr/>
      </p:nvGrpSpPr>
      <p:grpSpPr>
        <a:xfrm>
          <a:off x="0" y="0"/>
          <a:ext cx="0" cy="0"/>
          <a:chOff x="0" y="0"/>
          <a:chExt cx="0" cy="0"/>
        </a:xfrm>
      </p:grpSpPr>
      <p:sp>
        <p:nvSpPr>
          <p:cNvPr id="2" name="Picture Placeholder 2"/>
          <p:cNvSpPr>
            <a:spLocks noGrp="1" noChangeArrowheads="1"/>
            <a:extLst>
              <a:ext uri="smNativeData">
                <pr:smNativeData xmlns:pr="smNativeData" xmlns="smNativeData" val="SMDATA_16_0wZQYxMAAAAlAAAAZAAAAC0A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vgEAAAAAAAD+LgAAMCoAABAAAAAmAAAACAAAAAGAAAAAAAAAMAAAABQAAAAAAAAAAAD//wAAAQAAAP//AAABAA=="/>
              </a:ext>
            </a:extLst>
          </p:cNvSpPr>
          <p:nvPr>
            <p:ph type="pic" idx="1"/>
          </p:nvPr>
        </p:nvSpPr>
        <p:spPr>
          <a:xfrm>
            <a:off x="283210" y="0"/>
            <a:ext cx="7355840" cy="6858000"/>
          </a:xfrm>
        </p:spPr>
        <p:txBody>
          <a:bodyPr/>
          <a:lstStyle>
            <a:lvl1pPr marL="0" indent="0">
              <a:buNone/>
              <a:defRPr lang="en-us" sz="3200" cap="none"/>
            </a:lvl1pPr>
            <a:lvl2pPr marL="457200" indent="0">
              <a:buNone/>
              <a:defRPr lang="en-us" sz="2800" cap="none"/>
            </a:lvl2pPr>
            <a:lvl3pPr marL="914400" indent="0">
              <a:buNone/>
              <a:defRPr lang="en-us" sz="2400" cap="none"/>
            </a:lvl3pPr>
            <a:lvl4pPr marL="1371600" indent="0">
              <a:buNone/>
              <a:defRPr lang="en-us" sz="2000" cap="none"/>
            </a:lvl4pPr>
            <a:lvl5pPr marL="1828800" indent="0">
              <a:buNone/>
              <a:defRPr lang="en-us" sz="2000" cap="none"/>
            </a:lvl5pPr>
            <a:lvl6pPr marL="2286000" indent="0">
              <a:buNone/>
              <a:defRPr lang="en-us" sz="2000" cap="none"/>
            </a:lvl6pPr>
            <a:lvl7pPr marL="2743200" indent="0">
              <a:buNone/>
              <a:defRPr lang="en-us" sz="2000" cap="none"/>
            </a:lvl7pPr>
            <a:lvl8pPr marL="3200400" indent="0">
              <a:buNone/>
              <a:defRPr lang="en-us" sz="2000" cap="none"/>
            </a:lvl8pPr>
            <a:lvl9pPr marL="3657600" indent="0">
              <a:buNone/>
              <a:defRPr lang="en-us" sz="2000" cap="none"/>
            </a:lvl9pPr>
          </a:lstStyle>
          <a:p>
            <a:pPr>
              <a:defRPr lang="en-us"/>
            </a:pPr>
            <a:r>
              <a:t>Click icon to add picture</a:t>
            </a:r>
          </a:p>
        </p:txBody>
      </p:sp>
      <p:sp>
        <p:nvSpPr>
          <p:cNvPr id="3" name="Freeform 11"/>
          <p:cNvSpPr>
            <a:extLst>
              <a:ext uri="smNativeData">
                <pr:smNativeData xmlns:pr="smNativeData" xmlns="smNativeData" val="SMDATA_16_0wZQYxMAAAAlAAAACwAAAA0AAAAAkAAAAEgAAACQAAAASAAAAAAAAAAAAAAAAAAAAAEAAABQAAAAAAAAAAAA4D8AAAAAAADgPwAAAAAAAOA/AAAAAAAA4D8AAAAAAADgPwAAAAAAAOA/AAAAAAAA4D8AAAAAAADgPwAAAAAAAOA/AAAAAAAA4D8CAAAAjAAAAAEAAAAAAAAACwguC////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AAAAAEAAAAAAAAAAAAAAAAAAAAAAAAAAAAAAAAAAAAAAAAAAAAAAAJ/f38AAAAAA8zMzADAwP8Af39/AAAAAAAAAAAAAAAAAAAAAAAAAAAAIQAAABgAAAAUAAAAdS0AAAAAAAAASwAAMCoAABAAAAAmAAAACAAAAP//////////MAAAABQAAAAAAAAAAAD//wAAAQAAAP//AAABAA=="/>
              </a:ext>
            </a:extLst>
          </p:cNvSpPr>
          <p:nvPr/>
        </p:nvSpPr>
        <p:spPr>
          <a:xfrm>
            <a:off x="7389495" y="0"/>
            <a:ext cx="4802505" cy="6858000"/>
          </a:xfrm>
          <a:custGeom>
            <a:avLst/>
            <a:gdLst/>
            <a:ahLst/>
            <a:cxnLst/>
            <a:rect l="0" t="0" r="4802505" b="6858000"/>
            <a:pathLst>
              <a:path w="4802505" h="6858000">
                <a:moveTo>
                  <a:pt x="0" y="0"/>
                </a:moveTo>
                <a:lnTo>
                  <a:pt x="4802505" y="0"/>
                </a:lnTo>
                <a:lnTo>
                  <a:pt x="4802505" y="6858000"/>
                </a:lnTo>
                <a:lnTo>
                  <a:pt x="0" y="6858000"/>
                </a:lnTo>
                <a:lnTo>
                  <a:pt x="4762" y="6791325"/>
                </a:lnTo>
                <a:lnTo>
                  <a:pt x="12700" y="6735763"/>
                </a:lnTo>
                <a:lnTo>
                  <a:pt x="22226" y="6683375"/>
                </a:lnTo>
                <a:lnTo>
                  <a:pt x="38102" y="6640513"/>
                </a:lnTo>
                <a:lnTo>
                  <a:pt x="53978" y="6597650"/>
                </a:lnTo>
                <a:lnTo>
                  <a:pt x="73029" y="6561138"/>
                </a:lnTo>
                <a:lnTo>
                  <a:pt x="92081" y="6523038"/>
                </a:lnTo>
                <a:lnTo>
                  <a:pt x="109544" y="6488113"/>
                </a:lnTo>
                <a:lnTo>
                  <a:pt x="127008" y="6448425"/>
                </a:lnTo>
                <a:lnTo>
                  <a:pt x="142884" y="6407150"/>
                </a:lnTo>
                <a:lnTo>
                  <a:pt x="157172" y="6361113"/>
                </a:lnTo>
                <a:lnTo>
                  <a:pt x="168286" y="6311900"/>
                </a:lnTo>
                <a:lnTo>
                  <a:pt x="176224" y="6251575"/>
                </a:lnTo>
                <a:lnTo>
                  <a:pt x="179399" y="6183313"/>
                </a:lnTo>
                <a:lnTo>
                  <a:pt x="176224" y="6113463"/>
                </a:lnTo>
                <a:lnTo>
                  <a:pt x="168286" y="6056313"/>
                </a:lnTo>
                <a:lnTo>
                  <a:pt x="157172" y="6003925"/>
                </a:lnTo>
                <a:lnTo>
                  <a:pt x="142884" y="5956300"/>
                </a:lnTo>
                <a:lnTo>
                  <a:pt x="127008" y="5915025"/>
                </a:lnTo>
                <a:lnTo>
                  <a:pt x="107957" y="5876925"/>
                </a:lnTo>
                <a:lnTo>
                  <a:pt x="88905" y="5840413"/>
                </a:lnTo>
                <a:lnTo>
                  <a:pt x="69854" y="5802313"/>
                </a:lnTo>
                <a:lnTo>
                  <a:pt x="52390" y="5762625"/>
                </a:lnTo>
                <a:lnTo>
                  <a:pt x="34927" y="5721350"/>
                </a:lnTo>
                <a:lnTo>
                  <a:pt x="20638" y="5675313"/>
                </a:lnTo>
                <a:lnTo>
                  <a:pt x="11113" y="5622925"/>
                </a:lnTo>
                <a:lnTo>
                  <a:pt x="1587" y="5562600"/>
                </a:lnTo>
                <a:lnTo>
                  <a:pt x="0" y="5494338"/>
                </a:lnTo>
                <a:lnTo>
                  <a:pt x="1587" y="5426075"/>
                </a:lnTo>
                <a:lnTo>
                  <a:pt x="11113" y="5365750"/>
                </a:lnTo>
                <a:lnTo>
                  <a:pt x="20638" y="5313363"/>
                </a:lnTo>
                <a:lnTo>
                  <a:pt x="34927" y="5268913"/>
                </a:lnTo>
                <a:lnTo>
                  <a:pt x="52390" y="5226050"/>
                </a:lnTo>
                <a:lnTo>
                  <a:pt x="69854" y="5186363"/>
                </a:lnTo>
                <a:lnTo>
                  <a:pt x="88905" y="5149850"/>
                </a:lnTo>
                <a:lnTo>
                  <a:pt x="107957" y="5114925"/>
                </a:lnTo>
                <a:lnTo>
                  <a:pt x="127008" y="5075238"/>
                </a:lnTo>
                <a:lnTo>
                  <a:pt x="142884" y="5033963"/>
                </a:lnTo>
                <a:lnTo>
                  <a:pt x="157172" y="4987925"/>
                </a:lnTo>
                <a:lnTo>
                  <a:pt x="168286" y="4935538"/>
                </a:lnTo>
                <a:lnTo>
                  <a:pt x="176224" y="4875213"/>
                </a:lnTo>
                <a:lnTo>
                  <a:pt x="179399" y="4806950"/>
                </a:lnTo>
                <a:lnTo>
                  <a:pt x="176224" y="4738688"/>
                </a:lnTo>
                <a:lnTo>
                  <a:pt x="168286" y="4678363"/>
                </a:lnTo>
                <a:lnTo>
                  <a:pt x="157172" y="4625975"/>
                </a:lnTo>
                <a:lnTo>
                  <a:pt x="142884" y="4579938"/>
                </a:lnTo>
                <a:lnTo>
                  <a:pt x="127008" y="4537075"/>
                </a:lnTo>
                <a:lnTo>
                  <a:pt x="107957" y="4498975"/>
                </a:lnTo>
                <a:lnTo>
                  <a:pt x="69854" y="4424363"/>
                </a:lnTo>
                <a:lnTo>
                  <a:pt x="52390" y="4386263"/>
                </a:lnTo>
                <a:lnTo>
                  <a:pt x="34927" y="4343400"/>
                </a:lnTo>
                <a:lnTo>
                  <a:pt x="20638" y="4297363"/>
                </a:lnTo>
                <a:lnTo>
                  <a:pt x="11113" y="4244975"/>
                </a:lnTo>
                <a:lnTo>
                  <a:pt x="1587" y="4186238"/>
                </a:lnTo>
                <a:lnTo>
                  <a:pt x="0" y="4116388"/>
                </a:lnTo>
                <a:lnTo>
                  <a:pt x="1587" y="4048125"/>
                </a:lnTo>
                <a:lnTo>
                  <a:pt x="11113" y="3987800"/>
                </a:lnTo>
                <a:lnTo>
                  <a:pt x="20638" y="3935413"/>
                </a:lnTo>
                <a:lnTo>
                  <a:pt x="34927" y="3890963"/>
                </a:lnTo>
                <a:lnTo>
                  <a:pt x="52390" y="3848100"/>
                </a:lnTo>
                <a:lnTo>
                  <a:pt x="69854" y="3811588"/>
                </a:lnTo>
                <a:lnTo>
                  <a:pt x="107957" y="3736975"/>
                </a:lnTo>
                <a:lnTo>
                  <a:pt x="127008" y="3697288"/>
                </a:lnTo>
                <a:lnTo>
                  <a:pt x="142884" y="3656013"/>
                </a:lnTo>
                <a:lnTo>
                  <a:pt x="157172" y="3609975"/>
                </a:lnTo>
                <a:lnTo>
                  <a:pt x="168286" y="3557588"/>
                </a:lnTo>
                <a:lnTo>
                  <a:pt x="176224" y="3497263"/>
                </a:lnTo>
                <a:lnTo>
                  <a:pt x="179399" y="3427413"/>
                </a:lnTo>
                <a:lnTo>
                  <a:pt x="176224" y="3360738"/>
                </a:lnTo>
                <a:lnTo>
                  <a:pt x="168286" y="3300413"/>
                </a:lnTo>
                <a:lnTo>
                  <a:pt x="157172" y="3248025"/>
                </a:lnTo>
                <a:lnTo>
                  <a:pt x="142884" y="3201988"/>
                </a:lnTo>
                <a:lnTo>
                  <a:pt x="127008" y="3160713"/>
                </a:lnTo>
                <a:lnTo>
                  <a:pt x="107957" y="3121025"/>
                </a:lnTo>
                <a:lnTo>
                  <a:pt x="88905" y="3084513"/>
                </a:lnTo>
                <a:lnTo>
                  <a:pt x="69854" y="3046413"/>
                </a:lnTo>
                <a:lnTo>
                  <a:pt x="52390" y="3009900"/>
                </a:lnTo>
                <a:lnTo>
                  <a:pt x="34927" y="2967038"/>
                </a:lnTo>
                <a:lnTo>
                  <a:pt x="20638" y="2922588"/>
                </a:lnTo>
                <a:lnTo>
                  <a:pt x="11113" y="2868613"/>
                </a:lnTo>
                <a:lnTo>
                  <a:pt x="1587" y="2809875"/>
                </a:lnTo>
                <a:lnTo>
                  <a:pt x="0" y="2741613"/>
                </a:lnTo>
                <a:lnTo>
                  <a:pt x="1587" y="2671763"/>
                </a:lnTo>
                <a:lnTo>
                  <a:pt x="11113" y="2613025"/>
                </a:lnTo>
                <a:lnTo>
                  <a:pt x="20638" y="2560638"/>
                </a:lnTo>
                <a:lnTo>
                  <a:pt x="34927" y="2513013"/>
                </a:lnTo>
                <a:lnTo>
                  <a:pt x="52390" y="2471738"/>
                </a:lnTo>
                <a:lnTo>
                  <a:pt x="69854" y="2433638"/>
                </a:lnTo>
                <a:lnTo>
                  <a:pt x="88905" y="2395538"/>
                </a:lnTo>
                <a:lnTo>
                  <a:pt x="107957" y="2359025"/>
                </a:lnTo>
                <a:lnTo>
                  <a:pt x="127008" y="2319338"/>
                </a:lnTo>
                <a:lnTo>
                  <a:pt x="142884" y="2278063"/>
                </a:lnTo>
                <a:lnTo>
                  <a:pt x="157172" y="2232025"/>
                </a:lnTo>
                <a:lnTo>
                  <a:pt x="168286" y="2179638"/>
                </a:lnTo>
                <a:lnTo>
                  <a:pt x="176224" y="2119313"/>
                </a:lnTo>
                <a:lnTo>
                  <a:pt x="179399" y="2051050"/>
                </a:lnTo>
                <a:lnTo>
                  <a:pt x="176224" y="1982788"/>
                </a:lnTo>
                <a:lnTo>
                  <a:pt x="168286" y="1922463"/>
                </a:lnTo>
                <a:lnTo>
                  <a:pt x="157172" y="1870075"/>
                </a:lnTo>
                <a:lnTo>
                  <a:pt x="142884" y="1824038"/>
                </a:lnTo>
                <a:lnTo>
                  <a:pt x="127008" y="1782763"/>
                </a:lnTo>
                <a:lnTo>
                  <a:pt x="107957" y="1743075"/>
                </a:lnTo>
                <a:lnTo>
                  <a:pt x="88905" y="1708150"/>
                </a:lnTo>
                <a:lnTo>
                  <a:pt x="69854" y="1671638"/>
                </a:lnTo>
                <a:lnTo>
                  <a:pt x="52390" y="1631950"/>
                </a:lnTo>
                <a:lnTo>
                  <a:pt x="34927" y="1589088"/>
                </a:lnTo>
                <a:lnTo>
                  <a:pt x="20638" y="1544638"/>
                </a:lnTo>
                <a:lnTo>
                  <a:pt x="11113" y="1492250"/>
                </a:lnTo>
                <a:lnTo>
                  <a:pt x="1587" y="1431925"/>
                </a:lnTo>
                <a:lnTo>
                  <a:pt x="0" y="1363663"/>
                </a:lnTo>
                <a:lnTo>
                  <a:pt x="1587" y="1295400"/>
                </a:lnTo>
                <a:lnTo>
                  <a:pt x="11113" y="1235075"/>
                </a:lnTo>
                <a:lnTo>
                  <a:pt x="20638" y="1182688"/>
                </a:lnTo>
                <a:lnTo>
                  <a:pt x="34927" y="1136650"/>
                </a:lnTo>
                <a:lnTo>
                  <a:pt x="52390" y="1095375"/>
                </a:lnTo>
                <a:lnTo>
                  <a:pt x="69854" y="1055688"/>
                </a:lnTo>
                <a:lnTo>
                  <a:pt x="88905" y="1017588"/>
                </a:lnTo>
                <a:lnTo>
                  <a:pt x="107957" y="981075"/>
                </a:lnTo>
                <a:lnTo>
                  <a:pt x="127008" y="942975"/>
                </a:lnTo>
                <a:lnTo>
                  <a:pt x="142884" y="901700"/>
                </a:lnTo>
                <a:lnTo>
                  <a:pt x="157172" y="854075"/>
                </a:lnTo>
                <a:lnTo>
                  <a:pt x="168286" y="801688"/>
                </a:lnTo>
                <a:lnTo>
                  <a:pt x="176224" y="744538"/>
                </a:lnTo>
                <a:lnTo>
                  <a:pt x="179399" y="673100"/>
                </a:lnTo>
                <a:lnTo>
                  <a:pt x="176224" y="606425"/>
                </a:lnTo>
                <a:lnTo>
                  <a:pt x="168286" y="546100"/>
                </a:lnTo>
                <a:lnTo>
                  <a:pt x="157172" y="496888"/>
                </a:lnTo>
                <a:lnTo>
                  <a:pt x="142884" y="450850"/>
                </a:lnTo>
                <a:lnTo>
                  <a:pt x="127008" y="409575"/>
                </a:lnTo>
                <a:lnTo>
                  <a:pt x="109544" y="369888"/>
                </a:lnTo>
                <a:lnTo>
                  <a:pt x="92081" y="334963"/>
                </a:lnTo>
                <a:lnTo>
                  <a:pt x="73029" y="296863"/>
                </a:lnTo>
                <a:lnTo>
                  <a:pt x="53978" y="260350"/>
                </a:lnTo>
                <a:lnTo>
                  <a:pt x="38102" y="217488"/>
                </a:lnTo>
                <a:lnTo>
                  <a:pt x="22226" y="174625"/>
                </a:lnTo>
                <a:lnTo>
                  <a:pt x="12700" y="122238"/>
                </a:lnTo>
                <a:lnTo>
                  <a:pt x="4762" y="66675"/>
                </a:lnTo>
                <a:lnTo>
                  <a:pt x="0" y="0"/>
                </a:lnTo>
                <a:close/>
              </a:path>
            </a:pathLst>
          </a:custGeom>
          <a:solidFill>
            <a:schemeClr val="tx2"/>
          </a:solidFill>
          <a:ln>
            <a:noFill/>
          </a:ln>
          <a:effectLst/>
        </p:spPr>
      </p:sp>
      <p:sp>
        <p:nvSpPr>
          <p:cNvPr id="4" name="Rectangle 11"/>
          <p:cNvSpPr>
            <a:extLst>
              <a:ext uri="smNativeData">
                <pr:smNativeData xmlns:pr="smNativeData" xmlns="smNativeData" val="SMDATA_16_0wZQYxMAAAAlAAAAZAAAAA0AAAAAkAAAAEgAAACQAAAASAAAAAAAAAAAAAAAAAAAAAEAAABQAAAAAAAAAAAA4D8AAAAAAADgPwAAAAAAAOA/AAAAAAAA4D8AAAAAAADgPwAAAAAAAOA/AAAAAAAA4D8AAAAAAADgPwAAAAAAAOA/AAAAAAAA4D8CAAAAjAAAAAEAAAAAAAAAYrTGDP///wgAAAAAAAAAAAAAAAAAAAAAAAAAAAAAAAAAAAAAZAAAAAEAAABAAAAAAAAAAAAAAAAAAAAAAAAAAAAAAAAAAAAAAAAAAAAAAAAAAAAAAAAAAAAAAAAAAAAAAAAAAAAAAAAAAAAAAAAAAAAAAAAAAAAAAAAAAAAAAAAAAAAAFAAAADwAAAAAAAAAAAAAAEmGkwA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c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EmGkwB/f38AAAAAA8zMzADAwP8Af39/AAAAAAAAAAAAAAAAAAAAAAAAAAAAIQAAABgAAAAUAAAAAAAAAAAAAAC+AQAAMCoAABAAAAAmAAAACAAAAP//////////MAAAABQAAAAAAAAAAAD//wAAAQAAAP//AAABAA=="/>
              </a:ext>
            </a:extLst>
          </p:cNvSpPr>
          <p:nvPr/>
        </p:nvSpPr>
        <p:spPr>
          <a:xfrm>
            <a:off x="0" y="0"/>
            <a:ext cx="283210" cy="6858000"/>
          </a:xfrm>
          <a:prstGeom prst="rect">
            <a:avLst/>
          </a:prstGeom>
          <a:solidFill>
            <a:schemeClr val="accent1"/>
          </a:solidFill>
          <a:ln>
            <a:noFill/>
          </a:ln>
          <a:effectLst/>
        </p:spPr>
      </p:sp>
      <p:sp>
        <p:nvSpPr>
          <p:cNvPr id="5" name="Title 1"/>
          <p:cNvSpPr>
            <a:spLocks noGrp="1" noChangeArrowheads="1"/>
            <a:extLst>
              <a:ext uri="smNativeData">
                <pr:smNativeData xmlns:pr="smNativeData" xmlns="smNativeData" val="SMDATA_16_0wZQYxMAAAAlAAAAZAAAAA0AAAAAkAAAAEgAAACQAAAASAAAAAAAAAAC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zMAANACAABQRgAALQoAABAAAAAmAAAACAAAAIGgAAAAAAAAMAAAABQAAAAAAAAAAAD//wAAAQAAAP//AAABAA=="/>
              </a:ext>
            </a:extLst>
          </p:cNvSpPr>
          <p:nvPr>
            <p:ph type="title"/>
          </p:nvPr>
        </p:nvSpPr>
        <p:spPr>
          <a:xfrm>
            <a:off x="8338185" y="457200"/>
            <a:ext cx="3091815" cy="1196975"/>
          </a:xfrm>
        </p:spPr>
        <p:txBody>
          <a:bodyPr vert="horz" wrap="square" lIns="91440" tIns="45720" rIns="91440" bIns="45720" numCol="1" spcCol="215900" anchor="b">
            <a:prstTxWarp prst="textNoShape">
              <a:avLst/>
            </a:prstTxWarp>
          </a:bodyPr>
          <a:lstStyle>
            <a:lvl1pPr>
              <a:lnSpc>
                <a:spcPct val="100000"/>
              </a:lnSpc>
              <a:defRPr lang="en-us" sz="1900" b="1" i="0" cap="all" spc="60" baseline="0">
                <a:solidFill>
                  <a:schemeClr val="accent1"/>
                </a:solidFill>
                <a:latin typeface="Gill Sans MT" pitchFamily="0" charset="0"/>
                <a:ea typeface="Impact" pitchFamily="0" charset="0"/>
                <a:cs typeface="Impact" pitchFamily="0"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r>
              <a:t>Click to edit Master title style</a:t>
            </a:r>
          </a:p>
        </p:txBody>
      </p:sp>
      <p:sp>
        <p:nvSpPr>
          <p:cNvPr id="6" name="Text Placeholder 3"/>
          <p:cNvSpPr>
            <a:spLocks noGrp="1" noChangeArrowheads="1"/>
            <a:extLst>
              <a:ext uri="smNativeData">
                <pr:smNativeData xmlns:pr="smNativeData" xmlns="smNativeData" val="SMDATA_16_0wZQYxMAAAAlAAAAZAAAAA0A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zMAALYKAABQRgAAVCQAABAAAAAmAAAACAAAAAGAAAAAAAAAMAAAABQAAAAAAAAAAAD//wAAAQAAAP//AAABAA=="/>
              </a:ext>
            </a:extLst>
          </p:cNvSpPr>
          <p:nvPr>
            <p:ph idx="2"/>
          </p:nvPr>
        </p:nvSpPr>
        <p:spPr>
          <a:xfrm>
            <a:off x="8338185" y="1741170"/>
            <a:ext cx="3091815" cy="4164330"/>
          </a:xfrm>
        </p:spPr>
        <p:txBody>
          <a:bodyPr/>
          <a:lstStyle>
            <a:lvl1pPr marL="0" indent="0">
              <a:lnSpc>
                <a:spcPct val="120000"/>
              </a:lnSpc>
              <a:spcBef>
                <a:spcPts val="1200"/>
              </a:spcBef>
              <a:buNone/>
              <a:defRPr lang="en-us" sz="1600" cap="none" baseline="0">
                <a:solidFill>
                  <a:schemeClr val="bg2"/>
                </a:solidFill>
              </a:defRPr>
            </a:lvl1pPr>
            <a:lvl2pPr marL="457200" indent="0">
              <a:buNone/>
              <a:defRPr lang="en-us" sz="1400" cap="none"/>
            </a:lvl2pPr>
            <a:lvl3pPr marL="914400" indent="0">
              <a:buNone/>
              <a:defRPr lang="en-us" sz="1200" cap="none"/>
            </a:lvl3pPr>
            <a:lvl4pPr marL="1371600" indent="0">
              <a:buNone/>
              <a:defRPr lang="en-us" sz="1000" cap="none"/>
            </a:lvl4pPr>
            <a:lvl5pPr marL="1828800" indent="0">
              <a:buNone/>
              <a:defRPr lang="en-us" sz="1000" cap="none"/>
            </a:lvl5pPr>
            <a:lvl6pPr marL="2286000" indent="0">
              <a:buNone/>
              <a:defRPr lang="en-us" sz="1000" cap="none"/>
            </a:lvl6pPr>
            <a:lvl7pPr marL="2743200" indent="0">
              <a:buNone/>
              <a:defRPr lang="en-us" sz="1000" cap="none"/>
            </a:lvl7pPr>
            <a:lvl8pPr marL="3200400" indent="0">
              <a:buNone/>
              <a:defRPr lang="en-us" sz="1000" cap="none"/>
            </a:lvl8pPr>
            <a:lvl9pPr marL="3657600" indent="0">
              <a:buNone/>
              <a:defRPr lang="en-us" sz="1000" cap="none"/>
            </a:lvl9pPr>
          </a:lstStyle>
          <a:p>
            <a:pPr>
              <a:defRPr lang="en-us"/>
            </a:pPr>
            <a:r>
              <a:t>Edit Master text styles</a:t>
            </a:r>
          </a:p>
        </p:txBody>
      </p:sp>
      <p:sp>
        <p:nvSpPr>
          <p:cNvPr id="7" name="Date Placeholder 4"/>
          <p:cNvSpPr>
            <a:spLocks noGrp="1" noChangeArrowheads="1"/>
            <a:extLst>
              <a:ext uri="smNativeData">
                <pr:smNativeData xmlns:pr="smNativeData" xmlns="smNativeData" val="SMDATA_16_0wZQYxMAAAAlAAAAZAAAAA0AAAAAkAAAAEgAAACQAAAASAAAAAAAAAAB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tgQAADgnAABLDAAAXSkAABAAAAAmAAAACAAAAAEAAAAAAAAAMAAAABQAAAAAAAAAAAD//wAAAQAAAP//AAABAA=="/>
              </a:ext>
            </a:extLst>
          </p:cNvSpPr>
          <p:nvPr>
            <p:ph type="dt" sz="half" idx="10"/>
          </p:nvPr>
        </p:nvSpPr>
        <p:spPr>
          <a:xfrm>
            <a:off x="765810" y="6375400"/>
            <a:ext cx="1232535" cy="348615"/>
          </a:xfrm>
        </p:spPr>
        <p:txBody>
          <a:bodyPr/>
          <a:lstStyle/>
          <a:p>
            <a:pPr>
              <a:defRPr lang="en-us"/>
            </a:pPr>
            <a:fld id="{C095632D-C1B4-E183-FA0C-37D63B420C62}" type="datetime1">
              <a:t>10/16/2022</a:t>
            </a:fld>
          </a:p>
        </p:txBody>
      </p:sp>
      <p:sp>
        <p:nvSpPr>
          <p:cNvPr id="8" name="Footer Placeholder 5"/>
          <p:cNvSpPr>
            <a:spLocks noGrp="1" noChangeArrowheads="1"/>
            <a:extLst>
              <a:ext uri="smNativeData">
                <pr:smNativeData xmlns:pr="smNativeData" xmlns="smNativeData" val="SMDATA_16_0wZQYxMAAAAlAAAAZAAAAA0AAAAAkAAAAEgAAACQAAAASAAAAAAAAAAB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8QwAADgnAABdIgAAWSkAABAAAAAmAAAACAAAAAEAAAAAAAAAMAAAABQAAAAAAAAAAAD//wAAAQAAAP//AAABAA=="/>
              </a:ext>
            </a:extLst>
          </p:cNvSpPr>
          <p:nvPr>
            <p:ph type="ftr" sz="quarter" idx="11"/>
          </p:nvPr>
        </p:nvSpPr>
        <p:spPr>
          <a:xfrm>
            <a:off x="2103755" y="6375400"/>
            <a:ext cx="3482340" cy="346075"/>
          </a:xfrm>
        </p:spPr>
        <p:txBody>
          <a:bodyPr/>
          <a:lstStyle/>
          <a:p>
            <a:pPr>
              <a:defRPr lang="en-us"/>
            </a:pPr>
          </a:p>
        </p:txBody>
      </p:sp>
      <p:sp>
        <p:nvSpPr>
          <p:cNvPr id="9" name="Slide Number Placeholder 6"/>
          <p:cNvSpPr>
            <a:spLocks noGrp="1" noChangeArrowheads="1"/>
            <a:extLst>
              <a:ext uri="smNativeData">
                <pr:smNativeData xmlns:pr="smNativeData" xmlns="smNativeData" val="SMDATA_16_0wZQYxMAAAAlAAAAZAAAAA0AAAAAkAAAAEgAAACQAAAASAAAAAAAAAAB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IAADgnAACVKgAAWSkAABAAAAAmAAAACAAAAAEAAAAAAAAAMAAAABQAAAAAAAAAAAD//wAAAQAAAP//AAABAA=="/>
              </a:ext>
            </a:extLst>
          </p:cNvSpPr>
          <p:nvPr>
            <p:ph type="sldNum" sz="quarter" idx="12"/>
          </p:nvPr>
        </p:nvSpPr>
        <p:spPr>
          <a:xfrm>
            <a:off x="5687695" y="6375400"/>
            <a:ext cx="1234440" cy="346075"/>
          </a:xfrm>
        </p:spPr>
        <p:txBody>
          <a:bodyPr/>
          <a:lstStyle/>
          <a:p>
            <a:pPr>
              <a:defRPr lang="en-us"/>
            </a:pPr>
            <a:fld id="{C095632D-72A0-109F-EEFD-84CA27B318D1}" type="slidenum">
              <a:t>‹#›</a:t>
            </a:fld>
          </a:p>
        </p:txBody>
      </p:sp>
    </p:spTree>
  </p:cSld>
  <p:clrMapOvr>
    <a:masterClrMapping/>
  </p:clrMapOvr>
  <p:hf hdr="0" ftr="0"/>
</p:sldLayout>
</file>

<file path=ppt/slideMasters/_rels/slideMaster1.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noChangeArrowheads="1"/>
            <a:extLst>
              <a:ext uri="smNativeData">
                <pr:smNativeData xmlns:pr="smNativeData" xmlns="smNativeData" val="SMDATA_16_0wZQY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swcAAFoCAABQRgAAiAsAABAAAAAmAAAACAAAAL8vAAAAAAAAMAAAABQAAAAAAAAAAAD//wAAAQAAAP//AAABAA=="/>
              </a:ext>
            </a:extLst>
          </p:cNvSpPr>
          <p:nvPr>
            <p:ph type="title"/>
          </p:nvPr>
        </p:nvSpPr>
        <p:spPr>
          <a:xfrm>
            <a:off x="1251585" y="382270"/>
            <a:ext cx="10178415" cy="1492250"/>
          </a:xfrm>
          <a:prstGeom prst="rect">
            <a:avLst/>
          </a:prstGeom>
        </p:spPr>
        <p:txBody>
          <a:bodyPr vert="horz" wrap="square" lIns="91440" tIns="45720" rIns="91440" bIns="45720" numCol="1" spcCol="215900" anchor="t">
            <a:prstTxWarp prst="textNoShape">
              <a:avLst/>
            </a:prstTxWarp>
          </a:bodyPr>
          <a:lstStyle/>
          <a:p>
            <a:pPr>
              <a:defRPr lang="en-us"/>
            </a:pPr>
            <a:r>
              <a:t>Click to edit Master title style</a:t>
            </a:r>
          </a:p>
        </p:txBody>
      </p:sp>
      <p:sp>
        <p:nvSpPr>
          <p:cNvPr id="3" name="Text Placeholder 2"/>
          <p:cNvSpPr>
            <a:spLocks noGrp="1" noChangeArrowheads="1"/>
            <a:extLst>
              <a:ext uri="smNativeData">
                <pr:smNativeData xmlns:pr="smNativeData" xmlns="smNativeData" val="SMDATA_16_0wZQY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swcAABAOAABQRgAAKyQAABAAAAAmAAAACAAAAD8vAAAAAAAAMAAAABQAAAAAAAAAAAD//wAAAQAAAP//AAABAA=="/>
              </a:ext>
            </a:extLst>
          </p:cNvSpPr>
          <p:nvPr>
            <p:ph type="body" idx="1"/>
          </p:nvPr>
        </p:nvSpPr>
        <p:spPr>
          <a:xfrm>
            <a:off x="1251585" y="2286000"/>
            <a:ext cx="10178415" cy="3593465"/>
          </a:xfrm>
          <a:prstGeom prst="rect">
            <a:avLst/>
          </a:prstGeom>
        </p:spPr>
        <p:txBody>
          <a:bodyPr vert="horz" wrap="square" lIns="91440" tIns="45720" rIns="91440" bIns="45720" numCol="1" spcCol="215900" anchor="t">
            <a:prstTxWarp prst="textNoShape">
              <a:avLst/>
            </a:prstTxWarp>
          </a:bodyPr>
          <a:lstStyle/>
          <a:p>
            <a:pPr>
              <a:defRPr lang="en-us"/>
            </a:pPr>
            <a:r>
              <a:t>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a:extLst>
              <a:ext uri="smNativeData">
                <pr:smNativeData xmlns:pr="smNativeData" xmlns="smNativeData" val="SMDATA_16_0wZQ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EwV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swcAADgnAAAIFgAAXSkAABAAAAAmAAAACAAAAL+PAAAAAAAAMAAAABQAAAAAAAAAAAD//wAAAQAAAP//AAABAA=="/>
              </a:ext>
            </a:extLst>
          </p:cNvSpPr>
          <p:nvPr>
            <p:ph type="dt" sz="half" idx="2"/>
          </p:nvPr>
        </p:nvSpPr>
        <p:spPr>
          <a:xfrm>
            <a:off x="1251585" y="6375400"/>
            <a:ext cx="2329815" cy="348615"/>
          </a:xfrm>
          <a:prstGeom prst="rect">
            <a:avLst/>
          </a:prstGeom>
        </p:spPr>
        <p:txBody>
          <a:bodyPr vert="horz" wrap="square" lIns="91440" tIns="45720" rIns="91440" bIns="45720" numCol="1" spcCol="215900" anchor="ctr">
            <a:prstTxWarp prst="textNoShape">
              <a:avLst/>
            </a:prstTxWarp>
          </a:bodyPr>
          <a:lstStyle>
            <a:lvl1pPr algn="l">
              <a:defRPr lang="en-us" sz="1200" cap="none">
                <a:solidFill>
                  <a:srgbClr val="595959"/>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C095632D-62C4-66E4-8A8B-94B15CC57CC1}" type="datetime1">
              <a:t/>
            </a:fld>
          </a:p>
        </p:txBody>
      </p:sp>
      <p:sp>
        <p:nvSpPr>
          <p:cNvPr id="5" name="Footer Placeholder 4"/>
          <p:cNvSpPr>
            <a:spLocks noGrp="1" noChangeArrowheads="1"/>
            <a:extLst>
              <a:ext uri="smNativeData">
                <pr:smNativeData xmlns:pr="smNativeData" xmlns="smNativeData" val="SMDATA_16_0wZQ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HhtbG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2BgAADgnAAAoMgAAWSkAABAAAAAmAAAACAAAAL+PAAAAAAAAMAAAABQAAAAAAAAAAAD//wAAAQAAAP//AAABAA=="/>
              </a:ext>
            </a:extLst>
          </p:cNvSpPr>
          <p:nvPr>
            <p:ph type="ftr" sz="quarter" idx="3"/>
          </p:nvPr>
        </p:nvSpPr>
        <p:spPr>
          <a:xfrm>
            <a:off x="4038600" y="6375400"/>
            <a:ext cx="4114800" cy="346075"/>
          </a:xfrm>
          <a:prstGeom prst="rect">
            <a:avLst/>
          </a:prstGeom>
        </p:spPr>
        <p:txBody>
          <a:bodyPr vert="horz" wrap="square" lIns="91440" tIns="45720" rIns="91440" bIns="45720" numCol="1" spcCol="215900" anchor="ctr">
            <a:prstTxWarp prst="textNoShape">
              <a:avLst/>
            </a:prstTxWarp>
          </a:bodyPr>
          <a:lstStyle>
            <a:lvl1pPr algn="ctr">
              <a:defRPr lang="en-us" sz="1200" cap="none">
                <a:solidFill>
                  <a:srgbClr val="595959"/>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p>
        </p:txBody>
      </p:sp>
      <p:sp>
        <p:nvSpPr>
          <p:cNvPr id="6" name="Slide Number Placeholder 5"/>
          <p:cNvSpPr>
            <a:spLocks noGrp="1" noChangeArrowheads="1"/>
            <a:extLst>
              <a:ext uri="smNativeData">
                <pr:smNativeData xmlns:pr="smNativeData" xmlns="smNativeData" val="SMDATA_16_0wZQY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HBTcF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DQAADgnAABQRgAAWSkAABAAAAAmAAAACAAAAL+PAAAAAAAAMAAAABQAAAAAAAAAAAD//wAAAQAAAP//AAABAA=="/>
              </a:ext>
            </a:extLst>
          </p:cNvSpPr>
          <p:nvPr>
            <p:ph type="sldNum" sz="quarter" idx="4"/>
          </p:nvPr>
        </p:nvSpPr>
        <p:spPr>
          <a:xfrm>
            <a:off x="8610600" y="6375400"/>
            <a:ext cx="2819400" cy="346075"/>
          </a:xfrm>
          <a:prstGeom prst="rect">
            <a:avLst/>
          </a:prstGeom>
        </p:spPr>
        <p:txBody>
          <a:bodyPr vert="horz" wrap="square" lIns="91440" tIns="45720" rIns="91440" bIns="45720" numCol="1" spcCol="215900" anchor="ctr">
            <a:prstTxWarp prst="textNoShape">
              <a:avLst/>
            </a:prstTxWarp>
          </a:bodyPr>
          <a:lstStyle>
            <a:lvl1pPr algn="r">
              <a:defRPr lang="en-us" sz="1200" cap="none">
                <a:solidFill>
                  <a:srgbClr val="595959"/>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C095632D-E0BD-CBB3-F326-16E60B680543}" type="slidenum">
              <a:t/>
            </a:fld>
          </a:p>
        </p:txBody>
      </p:sp>
      <p:sp>
        <p:nvSpPr>
          <p:cNvPr id="7" name="Freeform 6"/>
          <p:cNvSpPr>
            <a:extLst>
              <a:ext uri="smNativeData">
                <pr:smNativeData xmlns:pr="smNativeData" xmlns="smNativeData" val="SMDATA_16_0wZQYxMAAAAlAAAACwAAAA0AAAAAkAAAAEgAAACQAAAASAAAAAAAAAAAAAAAAAAAAAEAAABQAAAAAAAAAAAA4D8AAAAAAADgPwAAAAAAAOA/AAAAAAAA4D8AAAAAAADgPwAAAAAAAOA/AAAAAAAA4D8AAAAAAADgPwAAAAAAAOA/AAAAAAAA4D8CAAAAjAAAAAEAAAAAAAAACwguC////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MUB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CwguBP///wEAAAAAAAAAAAAAAAAAAAAAAAAAAAAAAAAAAAAAAAAAAAAAAAJ/f38A8/PyA8zMzADAwP8Af39/AAAAAAAAAAAAAAAAAAAAAAAAAAAAIQAAABgAAAAUAAAAAAAAAAAAAABzBQAAMCoAABAAAAAmAAAACAAAAP//////////MAAAABQAAAAAAAAAAAD//wAAAQAAAP//AAABAA=="/>
              </a:ext>
            </a:extLst>
          </p:cNvSpPr>
          <p:nvPr/>
        </p:nvSpPr>
        <p:spPr>
          <a:xfrm>
            <a:off x="0" y="0"/>
            <a:ext cx="885825" cy="6858000"/>
          </a:xfrm>
          <a:custGeom>
            <a:avLst/>
            <a:gdLst/>
            <a:ahLst/>
            <a:cxnLst/>
            <a:rect l="0" t="0" r="885825" b="6858000"/>
            <a:pathLst>
              <a:path w="885825" h="6858000">
                <a:moveTo>
                  <a:pt x="0" y="0"/>
                </a:moveTo>
                <a:lnTo>
                  <a:pt x="709612" y="0"/>
                </a:lnTo>
                <a:lnTo>
                  <a:pt x="711200" y="68263"/>
                </a:lnTo>
                <a:lnTo>
                  <a:pt x="719137" y="128588"/>
                </a:lnTo>
                <a:lnTo>
                  <a:pt x="730250" y="180975"/>
                </a:lnTo>
                <a:lnTo>
                  <a:pt x="744537" y="227013"/>
                </a:lnTo>
                <a:lnTo>
                  <a:pt x="760412" y="268288"/>
                </a:lnTo>
                <a:lnTo>
                  <a:pt x="779462" y="304800"/>
                </a:lnTo>
                <a:lnTo>
                  <a:pt x="798512" y="342900"/>
                </a:lnTo>
                <a:lnTo>
                  <a:pt x="817562" y="381000"/>
                </a:lnTo>
                <a:lnTo>
                  <a:pt x="833437" y="417513"/>
                </a:lnTo>
                <a:lnTo>
                  <a:pt x="849312" y="458788"/>
                </a:lnTo>
                <a:lnTo>
                  <a:pt x="865187" y="504825"/>
                </a:lnTo>
                <a:lnTo>
                  <a:pt x="876300" y="557213"/>
                </a:lnTo>
                <a:lnTo>
                  <a:pt x="882650" y="617538"/>
                </a:lnTo>
                <a:lnTo>
                  <a:pt x="885825" y="685800"/>
                </a:lnTo>
                <a:lnTo>
                  <a:pt x="882650" y="754063"/>
                </a:lnTo>
                <a:lnTo>
                  <a:pt x="876300" y="814388"/>
                </a:lnTo>
                <a:lnTo>
                  <a:pt x="865187" y="866775"/>
                </a:lnTo>
                <a:lnTo>
                  <a:pt x="849312" y="912813"/>
                </a:lnTo>
                <a:lnTo>
                  <a:pt x="833437" y="954088"/>
                </a:lnTo>
                <a:lnTo>
                  <a:pt x="817562" y="990600"/>
                </a:lnTo>
                <a:lnTo>
                  <a:pt x="798512" y="1028700"/>
                </a:lnTo>
                <a:lnTo>
                  <a:pt x="779462" y="1066800"/>
                </a:lnTo>
                <a:lnTo>
                  <a:pt x="760412" y="1103313"/>
                </a:lnTo>
                <a:lnTo>
                  <a:pt x="744537" y="1144588"/>
                </a:lnTo>
                <a:lnTo>
                  <a:pt x="730250" y="1190625"/>
                </a:lnTo>
                <a:lnTo>
                  <a:pt x="719137" y="1243013"/>
                </a:lnTo>
                <a:lnTo>
                  <a:pt x="711200" y="1303338"/>
                </a:lnTo>
                <a:lnTo>
                  <a:pt x="709612" y="1371600"/>
                </a:lnTo>
                <a:lnTo>
                  <a:pt x="711200" y="1439863"/>
                </a:lnTo>
                <a:lnTo>
                  <a:pt x="719137" y="1500188"/>
                </a:lnTo>
                <a:lnTo>
                  <a:pt x="730250" y="1552575"/>
                </a:lnTo>
                <a:lnTo>
                  <a:pt x="744537" y="1598613"/>
                </a:lnTo>
                <a:lnTo>
                  <a:pt x="760412" y="1639888"/>
                </a:lnTo>
                <a:lnTo>
                  <a:pt x="779462" y="1676400"/>
                </a:lnTo>
                <a:lnTo>
                  <a:pt x="798512" y="1714500"/>
                </a:lnTo>
                <a:lnTo>
                  <a:pt x="817562" y="1752600"/>
                </a:lnTo>
                <a:lnTo>
                  <a:pt x="833437" y="1789113"/>
                </a:lnTo>
                <a:lnTo>
                  <a:pt x="849312" y="1830388"/>
                </a:lnTo>
                <a:lnTo>
                  <a:pt x="865187" y="1876425"/>
                </a:lnTo>
                <a:lnTo>
                  <a:pt x="876300" y="1928813"/>
                </a:lnTo>
                <a:lnTo>
                  <a:pt x="882650" y="1989138"/>
                </a:lnTo>
                <a:lnTo>
                  <a:pt x="885825" y="2057400"/>
                </a:lnTo>
                <a:lnTo>
                  <a:pt x="882650" y="2125663"/>
                </a:lnTo>
                <a:lnTo>
                  <a:pt x="876300" y="2185988"/>
                </a:lnTo>
                <a:lnTo>
                  <a:pt x="865187" y="2238375"/>
                </a:lnTo>
                <a:lnTo>
                  <a:pt x="849312" y="2284413"/>
                </a:lnTo>
                <a:lnTo>
                  <a:pt x="833437" y="2325688"/>
                </a:lnTo>
                <a:lnTo>
                  <a:pt x="817562" y="2362200"/>
                </a:lnTo>
                <a:lnTo>
                  <a:pt x="798512" y="2400300"/>
                </a:lnTo>
                <a:lnTo>
                  <a:pt x="779462" y="2438400"/>
                </a:lnTo>
                <a:lnTo>
                  <a:pt x="760412" y="2474913"/>
                </a:lnTo>
                <a:lnTo>
                  <a:pt x="744537" y="2516188"/>
                </a:lnTo>
                <a:lnTo>
                  <a:pt x="730250" y="2562225"/>
                </a:lnTo>
                <a:lnTo>
                  <a:pt x="719137" y="2614613"/>
                </a:lnTo>
                <a:lnTo>
                  <a:pt x="711200" y="2674938"/>
                </a:lnTo>
                <a:lnTo>
                  <a:pt x="709612" y="2743200"/>
                </a:lnTo>
                <a:lnTo>
                  <a:pt x="711200" y="2811463"/>
                </a:lnTo>
                <a:lnTo>
                  <a:pt x="719137" y="2871788"/>
                </a:lnTo>
                <a:lnTo>
                  <a:pt x="730250" y="2924175"/>
                </a:lnTo>
                <a:lnTo>
                  <a:pt x="744537" y="2970213"/>
                </a:lnTo>
                <a:lnTo>
                  <a:pt x="760412" y="3011488"/>
                </a:lnTo>
                <a:lnTo>
                  <a:pt x="779462" y="3048000"/>
                </a:lnTo>
                <a:lnTo>
                  <a:pt x="798512" y="3086100"/>
                </a:lnTo>
                <a:lnTo>
                  <a:pt x="817562" y="3124200"/>
                </a:lnTo>
                <a:lnTo>
                  <a:pt x="833437" y="3160713"/>
                </a:lnTo>
                <a:lnTo>
                  <a:pt x="849312" y="3201988"/>
                </a:lnTo>
                <a:lnTo>
                  <a:pt x="865187" y="3248025"/>
                </a:lnTo>
                <a:lnTo>
                  <a:pt x="876300" y="3300413"/>
                </a:lnTo>
                <a:lnTo>
                  <a:pt x="882650" y="3360738"/>
                </a:lnTo>
                <a:lnTo>
                  <a:pt x="885825" y="3427413"/>
                </a:lnTo>
                <a:lnTo>
                  <a:pt x="882650" y="3497263"/>
                </a:lnTo>
                <a:lnTo>
                  <a:pt x="876300" y="3557588"/>
                </a:lnTo>
                <a:lnTo>
                  <a:pt x="865187" y="3609975"/>
                </a:lnTo>
                <a:lnTo>
                  <a:pt x="849312" y="3656013"/>
                </a:lnTo>
                <a:lnTo>
                  <a:pt x="833437" y="3697288"/>
                </a:lnTo>
                <a:lnTo>
                  <a:pt x="817562" y="3733800"/>
                </a:lnTo>
                <a:lnTo>
                  <a:pt x="798512" y="3771900"/>
                </a:lnTo>
                <a:lnTo>
                  <a:pt x="779462" y="3810000"/>
                </a:lnTo>
                <a:lnTo>
                  <a:pt x="760412" y="3846513"/>
                </a:lnTo>
                <a:lnTo>
                  <a:pt x="744537" y="3887787"/>
                </a:lnTo>
                <a:lnTo>
                  <a:pt x="730250" y="3933825"/>
                </a:lnTo>
                <a:lnTo>
                  <a:pt x="719137" y="3986213"/>
                </a:lnTo>
                <a:lnTo>
                  <a:pt x="711200" y="4046538"/>
                </a:lnTo>
                <a:lnTo>
                  <a:pt x="709612" y="4114800"/>
                </a:lnTo>
                <a:lnTo>
                  <a:pt x="711200" y="4183063"/>
                </a:lnTo>
                <a:lnTo>
                  <a:pt x="719137" y="4243388"/>
                </a:lnTo>
                <a:lnTo>
                  <a:pt x="730250" y="4295775"/>
                </a:lnTo>
                <a:lnTo>
                  <a:pt x="744537" y="4341813"/>
                </a:lnTo>
                <a:lnTo>
                  <a:pt x="760412" y="4383088"/>
                </a:lnTo>
                <a:lnTo>
                  <a:pt x="779462" y="4419600"/>
                </a:lnTo>
                <a:lnTo>
                  <a:pt x="817562" y="4495800"/>
                </a:lnTo>
                <a:lnTo>
                  <a:pt x="833437" y="4532313"/>
                </a:lnTo>
                <a:lnTo>
                  <a:pt x="849312" y="4573588"/>
                </a:lnTo>
                <a:lnTo>
                  <a:pt x="865187" y="4619625"/>
                </a:lnTo>
                <a:lnTo>
                  <a:pt x="876300" y="4672013"/>
                </a:lnTo>
                <a:lnTo>
                  <a:pt x="882650" y="4732338"/>
                </a:lnTo>
                <a:lnTo>
                  <a:pt x="885825" y="4800600"/>
                </a:lnTo>
                <a:lnTo>
                  <a:pt x="882650" y="4868863"/>
                </a:lnTo>
                <a:lnTo>
                  <a:pt x="876300" y="4929188"/>
                </a:lnTo>
                <a:lnTo>
                  <a:pt x="865187" y="4981575"/>
                </a:lnTo>
                <a:lnTo>
                  <a:pt x="849312" y="5027613"/>
                </a:lnTo>
                <a:lnTo>
                  <a:pt x="833437" y="5068888"/>
                </a:lnTo>
                <a:lnTo>
                  <a:pt x="817562" y="5105400"/>
                </a:lnTo>
                <a:lnTo>
                  <a:pt x="798512" y="5143500"/>
                </a:lnTo>
                <a:lnTo>
                  <a:pt x="779462" y="5181600"/>
                </a:lnTo>
                <a:lnTo>
                  <a:pt x="760412" y="5218113"/>
                </a:lnTo>
                <a:lnTo>
                  <a:pt x="744537" y="5259388"/>
                </a:lnTo>
                <a:lnTo>
                  <a:pt x="730250" y="5305425"/>
                </a:lnTo>
                <a:lnTo>
                  <a:pt x="719137" y="5357813"/>
                </a:lnTo>
                <a:lnTo>
                  <a:pt x="711200" y="5418138"/>
                </a:lnTo>
                <a:lnTo>
                  <a:pt x="709612" y="5486400"/>
                </a:lnTo>
                <a:lnTo>
                  <a:pt x="711200" y="5554663"/>
                </a:lnTo>
                <a:lnTo>
                  <a:pt x="719137" y="5614988"/>
                </a:lnTo>
                <a:lnTo>
                  <a:pt x="730250" y="5667375"/>
                </a:lnTo>
                <a:lnTo>
                  <a:pt x="744537" y="5713413"/>
                </a:lnTo>
                <a:lnTo>
                  <a:pt x="760412" y="5754688"/>
                </a:lnTo>
                <a:lnTo>
                  <a:pt x="779462" y="5791200"/>
                </a:lnTo>
                <a:lnTo>
                  <a:pt x="798512" y="5829300"/>
                </a:lnTo>
                <a:lnTo>
                  <a:pt x="817562" y="5867400"/>
                </a:lnTo>
                <a:lnTo>
                  <a:pt x="833437" y="5903913"/>
                </a:lnTo>
                <a:lnTo>
                  <a:pt x="849312" y="5945188"/>
                </a:lnTo>
                <a:lnTo>
                  <a:pt x="865187" y="5991225"/>
                </a:lnTo>
                <a:lnTo>
                  <a:pt x="876300" y="6043613"/>
                </a:lnTo>
                <a:lnTo>
                  <a:pt x="882650" y="6103938"/>
                </a:lnTo>
                <a:lnTo>
                  <a:pt x="885825" y="6172200"/>
                </a:lnTo>
                <a:lnTo>
                  <a:pt x="882650" y="6240463"/>
                </a:lnTo>
                <a:lnTo>
                  <a:pt x="876300" y="6300788"/>
                </a:lnTo>
                <a:lnTo>
                  <a:pt x="865187" y="6353175"/>
                </a:lnTo>
                <a:lnTo>
                  <a:pt x="849312" y="6399213"/>
                </a:lnTo>
                <a:lnTo>
                  <a:pt x="833437" y="6440488"/>
                </a:lnTo>
                <a:lnTo>
                  <a:pt x="817562" y="6477000"/>
                </a:lnTo>
                <a:lnTo>
                  <a:pt x="798512" y="6515100"/>
                </a:lnTo>
                <a:lnTo>
                  <a:pt x="779462" y="6553200"/>
                </a:lnTo>
                <a:lnTo>
                  <a:pt x="760412" y="6589713"/>
                </a:lnTo>
                <a:lnTo>
                  <a:pt x="744537" y="6630988"/>
                </a:lnTo>
                <a:lnTo>
                  <a:pt x="730250" y="6677025"/>
                </a:lnTo>
                <a:lnTo>
                  <a:pt x="719137" y="6729413"/>
                </a:lnTo>
                <a:lnTo>
                  <a:pt x="711200" y="6789738"/>
                </a:lnTo>
                <a:lnTo>
                  <a:pt x="709612" y="6858000"/>
                </a:lnTo>
                <a:lnTo>
                  <a:pt x="0" y="6858000"/>
                </a:lnTo>
                <a:lnTo>
                  <a:pt x="0" y="0"/>
                </a:lnTo>
                <a:close/>
              </a:path>
            </a:pathLst>
          </a:custGeom>
          <a:solidFill>
            <a:schemeClr val="tx2"/>
          </a:solidFill>
          <a:ln>
            <a:noFill/>
          </a:ln>
          <a:effectLst/>
        </p:spPr>
      </p:sp>
      <p:sp>
        <p:nvSpPr>
          <p:cNvPr id="8" name="Rectangle 11"/>
          <p:cNvSpPr>
            <a:extLst>
              <a:ext uri="smNativeData">
                <pr:smNativeData xmlns:pr="smNativeData" xmlns="smNativeData" val="SMDATA_16_0wZQYxMAAAAlAAAAZAAAAA0AAAAAkAAAAEgAAACQAAAASAAAAAAAAAAAAAAAAAAAAAEAAABQAAAAAAAAAAAA4D8AAAAAAADgPwAAAAAAAOA/AAAAAAAA4D8AAAAAAADgPwAAAAAAAOA/AAAAAAAA4D8AAAAAAADgPwAAAAAAAOA/AAAAAAAA4D8CAAAAjAAAAAEAAAAAAAAAYrTGDP///wgAAAAAAAAAAAAAAAAAAAAAAAAAAAAAAAAAAAAAZAAAAAEAAABAAAAAAAAAAAAAAAAAAAAAAAAAAAAAAAAAAAAAAAAAAAAAAAAAAAAAAAAAAAAAAAAAAAAAAAAAAAAAAAAAAAAAAAAAAAAAAAAAAAAAAAAAAAAAAAAAAAAAFAAAADwAAAAAAAAAAAAAAEmGkwA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NUB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rTGBf///wEAAAAAAAAAAAAAAAAAAAAAAAAAAAAAAAAAAAAAAAAAAEmGkwB/f38A8/PyA8zMzADAwP8Af39/AAAAAAAAAAAAAAAAAAAAAAAAAAAAIQAAABgAAAAUAAAAQkkAAAAAAAAASwAAMCoAABAAAAAmAAAACAAAAP//////////MAAAABQAAAAAAAAAAAD//wAAAQAAAP//AAABAA=="/>
              </a:ext>
            </a:extLst>
          </p:cNvSpPr>
          <p:nvPr/>
        </p:nvSpPr>
        <p:spPr>
          <a:xfrm>
            <a:off x="11908790" y="0"/>
            <a:ext cx="283210" cy="6858000"/>
          </a:xfrm>
          <a:prstGeom prst="rect">
            <a:avLst/>
          </a:prstGeom>
          <a:solidFill>
            <a:schemeClr val="accent1"/>
          </a:solidFill>
          <a:ln>
            <a:noFill/>
          </a:ln>
          <a:effectLst/>
        </p:spPr>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marL="0" marR="0" indent="0" algn="l" defTabSz="914400">
        <a:lnSpc>
          <a:spcPct val="90000"/>
        </a:lnSpc>
        <a:spcBef>
          <a:spcPts val="0"/>
        </a:spcBef>
        <a:spcAft>
          <a:spcPts val="0"/>
        </a:spcAft>
        <a:buNone/>
        <a:tabLst/>
        <a:defRPr lang="en-us" sz="5100" b="0" i="0" u="none" strike="noStrike" kern="1" cap="all" spc="42" baseline="0">
          <a:solidFill>
            <a:schemeClr val="tx2"/>
          </a:solidFill>
          <a:effectLst/>
          <a:latin typeface="Impact" pitchFamily="0" charset="0"/>
          <a:ea typeface="Impact" pitchFamily="0" charset="0"/>
          <a:cs typeface="Impact" pitchFamily="0" charset="0"/>
        </a:defRPr>
      </a:lvl1pPr>
      <a:lvl2pPr marL="457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Gill Sans MT" pitchFamily="0" charset="0"/>
          <a:ea typeface="Gill Sans MT" pitchFamily="0" charset="0"/>
          <a:cs typeface="Gill Sans MT" pitchFamily="0" charset="0"/>
        </a:defRPr>
      </a:lvl2pPr>
      <a:lvl3pPr marL="914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Gill Sans MT" pitchFamily="0" charset="0"/>
          <a:ea typeface="Gill Sans MT" pitchFamily="0" charset="0"/>
          <a:cs typeface="Gill Sans MT" pitchFamily="0" charset="0"/>
        </a:defRPr>
      </a:lvl3pPr>
      <a:lvl4pPr marL="1371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Gill Sans MT" pitchFamily="0" charset="0"/>
          <a:ea typeface="Gill Sans MT" pitchFamily="0" charset="0"/>
          <a:cs typeface="Gill Sans MT" pitchFamily="0" charset="0"/>
        </a:defRPr>
      </a:lvl4pPr>
      <a:lvl5pPr marL="18288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Gill Sans MT" pitchFamily="0" charset="0"/>
          <a:ea typeface="Gill Sans MT" pitchFamily="0" charset="0"/>
          <a:cs typeface="Gill Sans MT" pitchFamily="0" charset="0"/>
        </a:defRPr>
      </a:lvl5pPr>
      <a:lvl6pPr marL="22860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Gill Sans MT" pitchFamily="0" charset="0"/>
          <a:ea typeface="Gill Sans MT" pitchFamily="0" charset="0"/>
          <a:cs typeface="Gill Sans MT" pitchFamily="0" charset="0"/>
        </a:defRPr>
      </a:lvl6pPr>
      <a:lvl7pPr marL="2743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Gill Sans MT" pitchFamily="0" charset="0"/>
          <a:ea typeface="Gill Sans MT" pitchFamily="0" charset="0"/>
          <a:cs typeface="Gill Sans MT" pitchFamily="0" charset="0"/>
        </a:defRPr>
      </a:lvl7pPr>
      <a:lvl8pPr marL="3200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Gill Sans MT" pitchFamily="0" charset="0"/>
          <a:ea typeface="Gill Sans MT" pitchFamily="0" charset="0"/>
          <a:cs typeface="Gill Sans MT" pitchFamily="0" charset="0"/>
        </a:defRPr>
      </a:lvl8pPr>
      <a:lvl9pPr marL="3657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Gill Sans MT" pitchFamily="0" charset="0"/>
          <a:ea typeface="Gill Sans MT" pitchFamily="0" charset="0"/>
          <a:cs typeface="Gill Sans MT" pitchFamily="0" charset="0"/>
        </a:defRPr>
      </a:lvl9pPr>
    </p:titleStyle>
    <p:bodyStyle>
      <a:lvl1pPr marL="228600" marR="0" indent="-228600" algn="l" defTabSz="914400">
        <a:lnSpc>
          <a:spcPct val="110000"/>
        </a:lnSpc>
        <a:spcBef>
          <a:spcPts val="700"/>
        </a:spcBef>
        <a:spcAft>
          <a:spcPts val="0"/>
        </a:spcAft>
        <a:buClr>
          <a:schemeClr val="tx2"/>
        </a:buClr>
        <a:buSzTx/>
        <a:buFont typeface="Arial" pitchFamily="2" charset="0"/>
        <a:buChar char="•"/>
        <a:tabLst/>
        <a:defRPr lang="en-us" sz="2000" b="0" i="0" u="none" strike="noStrike" kern="1" cap="none" spc="0" baseline="0">
          <a:solidFill>
            <a:srgbClr val="595959"/>
          </a:solidFill>
          <a:effectLst/>
          <a:latin typeface="Gill Sans MT" pitchFamily="0" charset="0"/>
          <a:ea typeface="Gill Sans MT" pitchFamily="0" charset="0"/>
          <a:cs typeface="Gill Sans MT" pitchFamily="0" charset="0"/>
        </a:defRPr>
      </a:lvl1pPr>
      <a:lvl2pPr marL="685800" marR="0" indent="-228600" algn="l" defTabSz="914400">
        <a:lnSpc>
          <a:spcPct val="110000"/>
        </a:lnSpc>
        <a:spcBef>
          <a:spcPts val="700"/>
        </a:spcBef>
        <a:spcAft>
          <a:spcPts val="0"/>
        </a:spcAft>
        <a:buClr>
          <a:schemeClr val="tx2"/>
        </a:buClr>
        <a:buSzTx/>
        <a:buFont typeface="Gill Sans MT" pitchFamily="0" charset="0"/>
        <a:buChar char="–"/>
        <a:tabLst/>
        <a:defRPr lang="en-us" sz="1800" b="0" i="0" u="none" strike="noStrike" kern="1" cap="none" spc="0" baseline="0">
          <a:solidFill>
            <a:srgbClr val="595959"/>
          </a:solidFill>
          <a:effectLst/>
          <a:latin typeface="Gill Sans MT" pitchFamily="0" charset="0"/>
          <a:ea typeface="Gill Sans MT" pitchFamily="0" charset="0"/>
          <a:cs typeface="Gill Sans MT" pitchFamily="0" charset="0"/>
        </a:defRPr>
      </a:lvl2pPr>
      <a:lvl3pPr marL="1143000" marR="0" indent="-228600" algn="l" defTabSz="914400">
        <a:lnSpc>
          <a:spcPct val="110000"/>
        </a:lnSpc>
        <a:spcBef>
          <a:spcPts val="700"/>
        </a:spcBef>
        <a:spcAft>
          <a:spcPts val="0"/>
        </a:spcAft>
        <a:buClr>
          <a:schemeClr val="tx2"/>
        </a:buClr>
        <a:buSzTx/>
        <a:buFont typeface="Arial" pitchFamily="2" charset="0"/>
        <a:buChar char="•"/>
        <a:tabLst/>
        <a:defRPr lang="en-us" sz="1600" b="0" i="0" u="none" strike="noStrike" kern="1" cap="none" spc="0" baseline="0">
          <a:solidFill>
            <a:srgbClr val="595959"/>
          </a:solidFill>
          <a:effectLst/>
          <a:latin typeface="Gill Sans MT" pitchFamily="0" charset="0"/>
          <a:ea typeface="Gill Sans MT" pitchFamily="0" charset="0"/>
          <a:cs typeface="Gill Sans MT" pitchFamily="0" charset="0"/>
        </a:defRPr>
      </a:lvl3pPr>
      <a:lvl4pPr marL="1600200" marR="0" indent="-228600" algn="l" defTabSz="914400">
        <a:lnSpc>
          <a:spcPct val="110000"/>
        </a:lnSpc>
        <a:spcBef>
          <a:spcPts val="700"/>
        </a:spcBef>
        <a:spcAft>
          <a:spcPts val="0"/>
        </a:spcAft>
        <a:buClr>
          <a:schemeClr val="tx2"/>
        </a:buClr>
        <a:buSzTx/>
        <a:buFont typeface="Gill Sans MT" pitchFamily="0" charset="0"/>
        <a:buChar char="–"/>
        <a:tabLst/>
        <a:defRPr lang="en-us" sz="1400" b="0" i="0" u="none" strike="noStrike" kern="1" cap="none" spc="0" baseline="0">
          <a:solidFill>
            <a:srgbClr val="595959"/>
          </a:solidFill>
          <a:effectLst/>
          <a:latin typeface="Gill Sans MT" pitchFamily="0" charset="0"/>
          <a:ea typeface="Gill Sans MT" pitchFamily="0" charset="0"/>
          <a:cs typeface="Gill Sans MT" pitchFamily="0" charset="0"/>
        </a:defRPr>
      </a:lvl4pPr>
      <a:lvl5pPr marL="2057400" marR="0" indent="-228600" algn="l" defTabSz="914400">
        <a:lnSpc>
          <a:spcPct val="110000"/>
        </a:lnSpc>
        <a:spcBef>
          <a:spcPts val="700"/>
        </a:spcBef>
        <a:spcAft>
          <a:spcPts val="0"/>
        </a:spcAft>
        <a:buClr>
          <a:schemeClr val="tx2"/>
        </a:buClr>
        <a:buSzTx/>
        <a:buFont typeface="Arial" pitchFamily="2" charset="0"/>
        <a:buChar char="•"/>
        <a:tabLst/>
        <a:defRPr lang="en-us" sz="1400" b="0" i="0" u="none" strike="noStrike" kern="1" cap="none" spc="0" baseline="0">
          <a:solidFill>
            <a:srgbClr val="595959"/>
          </a:solidFill>
          <a:effectLst/>
          <a:latin typeface="Gill Sans MT" pitchFamily="0" charset="0"/>
          <a:ea typeface="Gill Sans MT" pitchFamily="0" charset="0"/>
          <a:cs typeface="Gill Sans MT" pitchFamily="0" charset="0"/>
        </a:defRPr>
      </a:lvl5pPr>
      <a:lvl6pPr marL="2514600" marR="0" indent="-228600" algn="l" defTabSz="914400">
        <a:lnSpc>
          <a:spcPct val="110000"/>
        </a:lnSpc>
        <a:spcBef>
          <a:spcPts val="700"/>
        </a:spcBef>
        <a:spcAft>
          <a:spcPts val="0"/>
        </a:spcAft>
        <a:buClr>
          <a:schemeClr val="tx2"/>
        </a:buClr>
        <a:buSzTx/>
        <a:buFont typeface="Gill Sans MT" pitchFamily="0" charset="0"/>
        <a:buChar char="–"/>
        <a:tabLst/>
        <a:defRPr lang="en-us" sz="1400" b="0" i="0" u="none" strike="noStrike" kern="1" cap="none" spc="0" baseline="0">
          <a:solidFill>
            <a:srgbClr val="595959"/>
          </a:solidFill>
          <a:effectLst/>
          <a:latin typeface="Gill Sans MT" pitchFamily="0" charset="0"/>
          <a:ea typeface="Gill Sans MT" pitchFamily="0" charset="0"/>
          <a:cs typeface="Gill Sans MT" pitchFamily="0" charset="0"/>
        </a:defRPr>
      </a:lvl6pPr>
      <a:lvl7pPr marL="2971800" marR="0" indent="-228600" algn="l" defTabSz="914400">
        <a:lnSpc>
          <a:spcPct val="110000"/>
        </a:lnSpc>
        <a:spcBef>
          <a:spcPts val="700"/>
        </a:spcBef>
        <a:spcAft>
          <a:spcPts val="0"/>
        </a:spcAft>
        <a:buClr>
          <a:schemeClr val="tx2"/>
        </a:buClr>
        <a:buSzTx/>
        <a:buFont typeface="Arial" pitchFamily="2" charset="0"/>
        <a:buChar char="•"/>
        <a:tabLst/>
        <a:defRPr lang="en-us" sz="1400" b="0" i="0" u="none" strike="noStrike" kern="1" cap="none" spc="0" baseline="0">
          <a:solidFill>
            <a:srgbClr val="595959"/>
          </a:solidFill>
          <a:effectLst/>
          <a:latin typeface="Gill Sans MT" pitchFamily="0" charset="0"/>
          <a:ea typeface="Gill Sans MT" pitchFamily="0" charset="0"/>
          <a:cs typeface="Gill Sans MT" pitchFamily="0" charset="0"/>
        </a:defRPr>
      </a:lvl7pPr>
      <a:lvl8pPr marL="3429000" marR="0" indent="-228600" algn="l" defTabSz="914400">
        <a:lnSpc>
          <a:spcPct val="110000"/>
        </a:lnSpc>
        <a:spcBef>
          <a:spcPts val="700"/>
        </a:spcBef>
        <a:spcAft>
          <a:spcPts val="0"/>
        </a:spcAft>
        <a:buClr>
          <a:schemeClr val="tx2"/>
        </a:buClr>
        <a:buSzTx/>
        <a:buFont typeface="Gill Sans MT" pitchFamily="0" charset="0"/>
        <a:buChar char="–"/>
        <a:tabLst/>
        <a:defRPr lang="en-us" sz="1400" b="0" i="0" u="none" strike="noStrike" kern="1" cap="none" spc="0" baseline="0">
          <a:solidFill>
            <a:srgbClr val="595959"/>
          </a:solidFill>
          <a:effectLst/>
          <a:latin typeface="Gill Sans MT" pitchFamily="0" charset="0"/>
          <a:ea typeface="Gill Sans MT" pitchFamily="0" charset="0"/>
          <a:cs typeface="Gill Sans MT" pitchFamily="0" charset="0"/>
        </a:defRPr>
      </a:lvl8pPr>
      <a:lvl9pPr marL="3886200" marR="0" indent="-228600" algn="l" defTabSz="914400">
        <a:lnSpc>
          <a:spcPct val="110000"/>
        </a:lnSpc>
        <a:spcBef>
          <a:spcPts val="700"/>
        </a:spcBef>
        <a:spcAft>
          <a:spcPts val="0"/>
        </a:spcAft>
        <a:buClr>
          <a:schemeClr val="tx2"/>
        </a:buClr>
        <a:buSzTx/>
        <a:buFont typeface="Arial" pitchFamily="2" charset="0"/>
        <a:buChar char="•"/>
        <a:tabLst/>
        <a:defRPr lang="en-us" sz="1400" b="0" i="0" u="none" strike="noStrike" kern="1" cap="none" spc="0" baseline="0">
          <a:solidFill>
            <a:srgbClr val="595959"/>
          </a:solidFill>
          <a:effectLst/>
          <a:latin typeface="Gill Sans MT" pitchFamily="0" charset="0"/>
          <a:ea typeface="Gill Sans MT" pitchFamily="0" charset="0"/>
          <a:cs typeface="Gill Sans MT" pitchFamily="0" charset="0"/>
        </a:defRPr>
      </a:lvl9pPr>
    </p:bodyStyle>
    <p:otherStyle>
      <a:lvl1pPr marL="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Gill Sans MT" pitchFamily="0" charset="0"/>
          <a:ea typeface="Gill Sans MT" pitchFamily="0" charset="0"/>
          <a:cs typeface="Gill Sans MT" pitchFamily="0" charset="0"/>
        </a:defRPr>
      </a:lvl1pPr>
      <a:lvl2pPr marL="4572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Gill Sans MT" pitchFamily="0" charset="0"/>
          <a:ea typeface="Gill Sans MT" pitchFamily="0" charset="0"/>
          <a:cs typeface="Gill Sans MT" pitchFamily="0" charset="0"/>
        </a:defRPr>
      </a:lvl2pPr>
      <a:lvl3pPr marL="9144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Gill Sans MT" pitchFamily="0" charset="0"/>
          <a:ea typeface="Gill Sans MT" pitchFamily="0" charset="0"/>
          <a:cs typeface="Gill Sans MT" pitchFamily="0" charset="0"/>
        </a:defRPr>
      </a:lvl3pPr>
      <a:lvl4pPr marL="13716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Gill Sans MT" pitchFamily="0" charset="0"/>
          <a:ea typeface="Gill Sans MT" pitchFamily="0" charset="0"/>
          <a:cs typeface="Gill Sans MT" pitchFamily="0" charset="0"/>
        </a:defRPr>
      </a:lvl4pPr>
      <a:lvl5pPr marL="18288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Gill Sans MT" pitchFamily="0" charset="0"/>
          <a:ea typeface="Gill Sans MT" pitchFamily="0" charset="0"/>
          <a:cs typeface="Gill Sans MT" pitchFamily="0" charset="0"/>
        </a:defRPr>
      </a:lvl5pPr>
      <a:lvl6pPr marL="22860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Gill Sans MT" pitchFamily="0" charset="0"/>
          <a:ea typeface="Gill Sans MT" pitchFamily="0" charset="0"/>
          <a:cs typeface="Gill Sans MT" pitchFamily="0" charset="0"/>
        </a:defRPr>
      </a:lvl6pPr>
      <a:lvl7pPr marL="27432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Gill Sans MT" pitchFamily="0" charset="0"/>
          <a:ea typeface="Gill Sans MT" pitchFamily="0" charset="0"/>
          <a:cs typeface="Gill Sans MT" pitchFamily="0" charset="0"/>
        </a:defRPr>
      </a:lvl7pPr>
      <a:lvl8pPr marL="32004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Gill Sans MT" pitchFamily="0" charset="0"/>
          <a:ea typeface="Gill Sans MT" pitchFamily="0" charset="0"/>
          <a:cs typeface="Gill Sans MT" pitchFamily="0" charset="0"/>
        </a:defRPr>
      </a:lvl8pPr>
      <a:lvl9pPr marL="36576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Gill Sans MT" pitchFamily="0" charset="0"/>
          <a:ea typeface="Gill Sans MT" pitchFamily="0" charset="0"/>
          <a:cs typeface="Gill Sans MT" pitchFamily="0" charset="0"/>
        </a:defRPr>
      </a:lvl9pPr>
    </p:otherStyle>
  </p:txStyles>
</p:sldMaster>
</file>

<file path=ppt/slides/_rels/slide1.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2.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omments" Target="../comments/comment1.xml"/><Relationship Id="rId4" Type="http://schemas.openxmlformats.org/officeDocument/2006/relationships/image" Target="../media/image1.png"/></Relationships>
</file>

<file path=ppt/slides/_rels/slide3.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omments" Target="../comments/comment2.xml"/></Relationships>
</file>

<file path=ppt/slides/_rels/slide4.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omments" Target="../comments/comment3.xml"/><Relationship Id="rId4" Type="http://schemas.openxmlformats.org/officeDocument/2006/relationships/image" Target="../media/image2.png"/></Relationships>
</file>

<file path=ppt/slides/_rels/slide5.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omments" Target="../comments/comment4.xml"/><Relationship Id="rId4" Type="http://schemas.openxmlformats.org/officeDocument/2006/relationships/image" Target="../media/image3.png"/></Relationships>
</file>

<file path=ppt/slides/_rels/slide6.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omments" Target="../comments/comment5.xml"/><Relationship Id="rId4" Type="http://schemas.openxmlformats.org/officeDocument/2006/relationships/image" Target="../media/image4.png"/></Relationships>
</file>

<file path=ppt/slides/_rels/slide7.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omments" Target="../comments/comment6.xml"/></Relationships>
</file>

<file path=ppt/slides/_rels/slide8.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omments" Target="../comments/comment7.xml"/></Relationships>
</file>

<file path=ppt/slides/_rels/slide9.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omments" Target="../comments/comment8.xml"/></Relationships>
</file>

<file path=ppt/slides/slide1.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6_0wZQYxMAAAAlAAAAZAAAAA0AAAAAkAAAAEgAAACQAAAASAAAAAAAAAAB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rTGBf///wEAAAAAAAAAAAAAAAAAAAAAAAAAAAAAAAAAAAAAAAAAAAAAAAJ/f38A8/PyA8zMzADAwP8Af39/AAAAAAAAAAAAAAAAAAAAAAAAAAAAIQAAABgAAAAUAAAAgwgAAA8IAAB9QgAAIA8AABAAAAAmAAAACAAAAAEgAAAAAAAAMAAAABQAAAAAAAAAAAD//wAAAQAAAP//AAABAA=="/>
              </a:ext>
            </a:extLst>
          </p:cNvSpPr>
          <p:nvPr>
            <p:ph type="ctrTitle"/>
          </p:nvPr>
        </p:nvSpPr>
        <p:spPr>
          <a:xfrm>
            <a:off x="1383665" y="1310005"/>
            <a:ext cx="9424670" cy="1148715"/>
          </a:xfrm>
        </p:spPr>
        <p:txBody>
          <a:bodyPr vert="horz" wrap="square" lIns="91440" tIns="45720" rIns="91440" bIns="45720" numCol="1" spcCol="215900" anchor="ctr">
            <a:prstTxWarp prst="textNoShape">
              <a:avLst/>
            </a:prstTxWarp>
          </a:bodyPr>
          <a:lstStyle/>
          <a:p>
            <a:pPr>
              <a:defRPr lang="en-us"/>
            </a:pPr>
            <a:r>
              <a:rPr lang="en-us" sz="6700" b="1" cap="all">
                <a:latin typeface="Times New Roman" pitchFamily="1" charset="0"/>
                <a:ea typeface="Impact" pitchFamily="0" charset="0"/>
                <a:cs typeface="Times New Roman" pitchFamily="1" charset="0"/>
              </a:rPr>
              <a:t>GelMA</a:t>
            </a:r>
            <a:endParaRPr lang="en-us" b="1" cap="all">
              <a:latin typeface="Times New Roman" pitchFamily="1" charset="0"/>
              <a:ea typeface="Impact" pitchFamily="0" charset="0"/>
              <a:cs typeface="Times New Roman" pitchFamily="1" charset="0"/>
            </a:endParaRPr>
          </a:p>
        </p:txBody>
      </p:sp>
      <p:sp>
        <p:nvSpPr>
          <p:cNvPr id="3" name="Subtitle 2"/>
          <p:cNvSpPr>
            <a:spLocks noGrp="1" noChangeArrowheads="1"/>
            <a:extLst>
              <a:ext uri="smNativeData">
                <pr:smNativeData xmlns:pr="smNativeData" xmlns="smNativeData" val="SMDATA_16_0wZQYxMAAAAlAAAAZAAAAA0A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rTGBf///wEAAAAAAAAAAAAAAAAAAAAAAAAAAAAAAAAAAAAAAAAAAAAAAAJ/f38A8/PyA8zMzADAwP8Af39/AAAAAAAAAAAAAAAAAAAAAAAAAAAAIQAAABgAAAAUAAAAYAkAANoSAACgQQAAoyEAABAAAAAmAAAACAAAAAEgAAAAAAAAMAAAABQAAAAAAAAAAAD//wAAAQAAAP//AAABAA=="/>
              </a:ext>
            </a:extLst>
          </p:cNvSpPr>
          <p:nvPr>
            <p:ph type="subTitle" idx="1"/>
          </p:nvPr>
        </p:nvSpPr>
        <p:spPr>
          <a:xfrm>
            <a:off x="1524000" y="3064510"/>
            <a:ext cx="9144000" cy="2403475"/>
          </a:xfrm>
        </p:spPr>
        <p:txBody>
          <a:bodyPr vert="horz" wrap="square" lIns="91440" tIns="45720" rIns="91440" bIns="45720" numCol="1" spcCol="215900" anchor="t">
            <a:prstTxWarp prst="textNoShape">
              <a:avLst/>
            </a:prstTxWarp>
          </a:bodyPr>
          <a:lstStyle/>
          <a:p>
            <a:pPr>
              <a:lnSpc>
                <a:spcPct val="90000"/>
              </a:lnSpc>
              <a:defRPr lang="en-us"/>
            </a:pPr>
            <a:r>
              <a:rPr lang="en-us" sz="3500" cap="all"/>
              <a:t>Sara Javadi</a:t>
            </a:r>
            <a:endParaRPr lang="en-us" sz="3500" cap="all"/>
          </a:p>
          <a:p>
            <a:pPr>
              <a:lnSpc>
                <a:spcPct val="90000"/>
              </a:lnSpc>
              <a:defRPr lang="en-us"/>
            </a:pPr>
            <a:r>
              <a:t>Ph.D. Candidate at</a:t>
            </a:r>
          </a:p>
          <a:p>
            <a:pPr>
              <a:lnSpc>
                <a:spcPct val="90000"/>
              </a:lnSpc>
              <a:defRPr lang="en-us"/>
            </a:pPr>
            <a:r>
              <a:t>Department of Pharmaceutical Biomaterials and Medical Biomaterials Research Center, Faculty of Pharmacy, Tehran University of Medical Sciences, Tehran, Iran</a:t>
            </a:r>
          </a:p>
          <a:p>
            <a:pPr>
              <a:lnSpc>
                <a:spcPct val="90000"/>
              </a:lnSpc>
              <a:defRPr lang="en-us"/>
            </a:pPr>
          </a:p>
        </p:txBody>
      </p:sp>
    </p:spTree>
  </p:cSld>
  <p:clrMapOvr>
    <a:masterClrMapping/>
  </p:clrMapOvr>
  <p:timing>
    <p:tnLst>
      <p:par>
        <p:cTn id="1" dur="indefinite" restart="never" nodeType="tmRoot"/>
      </p:par>
    </p:tnLst>
  </p:timing>
</p:sld>
</file>

<file path=ppt/slides/slide10.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6_0wZQYxMAAAAlAAAAZAAAAA0A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rTGBf///wEAAAAAAAAAAAAAAAAAAAAAAAAAAAAAAAAAAAAAAAAAAAAAAAJ/f38A8/PyA8zMzADAwP8Af39/AAAAAAAAAAAAAAAAAAAAAAAAAAAAIQAAABgAAAAUAAAAswcAAFoCAADVRwAAiAsAABAAAAAmAAAACAAAAH1w////////MAAAABQAAAAAAAAAAAD//wAAAQAAAP//AAABAA=="/>
              </a:ext>
            </a:extLst>
          </p:cNvSpPr>
          <p:nvPr>
            <p:ph type="title"/>
          </p:nvPr>
        </p:nvSpPr>
        <p:spPr>
          <a:xfrm>
            <a:off x="1251585" y="382270"/>
            <a:ext cx="10425430" cy="1492250"/>
          </a:xfrm>
          <a:noFill/>
          <a:ln>
            <a:noFill/>
          </a:ln>
          <a:effectLst/>
        </p:spPr>
        <p:txBody>
          <a:bodyPr vert="horz" wrap="square" lIns="91440" tIns="45720" rIns="91440" bIns="45720" numCol="1" spcCol="215900" anchor="t">
            <a:prstTxWarp prst="textNoShape">
              <a:avLst/>
            </a:prstTxWarp>
          </a:bodyPr>
          <a:lstStyle/>
          <a:p>
            <a:pPr algn="ctr">
              <a:defRPr lang="en-us"/>
            </a:pPr>
            <a:r>
              <a:rPr lang="en-us" cap="all">
                <a:latin typeface="Times New Roman" pitchFamily="1" charset="0"/>
                <a:ea typeface="Impact" pitchFamily="0" charset="0"/>
                <a:cs typeface="Impact" pitchFamily="0" charset="0"/>
              </a:rPr>
              <a:t>Rheological Characterization</a:t>
            </a:r>
            <a:endParaRPr lang="en-us" cap="all">
              <a:latin typeface="Times New Roman" pitchFamily="1" charset="0"/>
              <a:ea typeface="Impact" pitchFamily="0" charset="0"/>
              <a:cs typeface="Impact" pitchFamily="0" charset="0"/>
            </a:endParaRPr>
          </a:p>
        </p:txBody>
      </p:sp>
      <p:pic>
        <p:nvPicPr>
          <p:cNvPr id="3" name="Content Placeholder 5"/>
          <p:cNvPicPr>
            <a:picLocks noGrp="1" noChangeArrowheads="1" noChangeAspect="1"/>
            <a:extLst>
              <a:ext uri="smNativeData">
                <pr:smNativeData xmlns:pr="smNativeData" xmlns="smNativeData" val="SMDATA_18_0wZQYxMAAAAlAAAAEQAAAC0A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GK0xgX///8BAAAAAAAAAAAAAAAAAAAAAAAAAAAAAAAAAAAAAAAAAAAAAAACf39/APPz8gPMzMwAwMD/AH9/fwAAAAAAAAAAAAAAAAD///8AAAAAACEAAAAYAAAAFAAAAEESAACICwAARz0AAC8qAAAQAAAAJgAAAAgAAAB98f///////zAAAAAUAAAAAAAAAAAA//8AAAEAAAD//wAAAQA="/>
              </a:ext>
            </a:extLst>
          </p:cNvPicPr>
          <p:nvPr>
            <p:ph type="obj" idx="1"/>
          </p:nvPr>
        </p:nvPicPr>
        <p:blipFill>
          <a:blip r:embed="rId2"/>
          <a:stretch>
            <a:fillRect/>
          </a:stretch>
        </p:blipFill>
        <p:spPr>
          <a:xfrm>
            <a:off x="2967355" y="1874520"/>
            <a:ext cx="6993890" cy="4982845"/>
          </a:xfrm>
          <a:prstGeom prst="rect">
            <a:avLst/>
          </a:prstGeom>
          <a:noFill/>
          <a:ln>
            <a:noFill/>
          </a:ln>
          <a:effectLst/>
        </p:spPr>
      </p:pic>
    </p:spTree>
  </p:cSld>
  <p:clrMapOvr>
    <a:masterClrMapping/>
  </p:clrMapOvr>
  <p:timing>
    <p:tnLst>
      <p:par>
        <p:cTn id="1" dur="indefinite" restart="never" nodeType="tmRoot"/>
      </p:par>
    </p:tnLst>
  </p:timing>
</p:sld>
</file>

<file path=ppt/slides/slide11.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6_0wZQYxMAAAAlAAAAZAAAAA0A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rTGBf///wEAAAAAAAAAAAAAAAAAAAAAAAAAAAAAAAAAAAAAAAAAAAAAAAJ/f38A8/PyA8zMzADAwP8Af39/AAAAAAAAAAAAAAAAAAAAAAAAAAAAIQAAABgAAAAUAAAAswcAAFoCAABQRgAAiAsAABAAAAAmAAAACAAAAHxw////////MAAAABQAAAAAAAAAAAD//wAAAQAAAP//AAABAA=="/>
              </a:ext>
            </a:extLst>
          </p:cNvSpPr>
          <p:nvPr>
            <p:ph type="title"/>
          </p:nvPr>
        </p:nvSpPr>
        <p:spPr>
          <a:noFill/>
          <a:ln>
            <a:noFill/>
          </a:ln>
          <a:effectLst/>
        </p:spPr>
        <p:txBody>
          <a:bodyPr vert="horz" wrap="square" lIns="91440" tIns="45720" rIns="91440" bIns="45720" numCol="1" spcCol="215900" anchor="t">
            <a:prstTxWarp prst="textNoShape">
              <a:avLst/>
            </a:prstTxWarp>
          </a:bodyPr>
          <a:lstStyle/>
          <a:p>
            <a:pPr algn="ctr">
              <a:defRPr lang="en-us"/>
            </a:pPr>
            <a:r>
              <a:rPr lang="en-us" cap="all">
                <a:latin typeface="Times New Roman" pitchFamily="1" charset="0"/>
                <a:ea typeface="Impact" pitchFamily="0" charset="0"/>
                <a:cs typeface="Impact" pitchFamily="0" charset="0"/>
              </a:rPr>
              <a:t>Swelling Properties of GelMA</a:t>
            </a:r>
            <a:endParaRPr lang="en-us" cap="all">
              <a:latin typeface="Times New Roman" pitchFamily="1" charset="0"/>
              <a:ea typeface="Impact" pitchFamily="0" charset="0"/>
              <a:cs typeface="Impact" pitchFamily="0" charset="0"/>
            </a:endParaRPr>
          </a:p>
        </p:txBody>
      </p:sp>
      <p:pic>
        <p:nvPicPr>
          <p:cNvPr id="3" name="Content Placeholder 6"/>
          <p:cNvPicPr>
            <a:picLocks noGrp="1" noChangeArrowheads="1" noChangeAspect="1"/>
            <a:extLst>
              <a:ext uri="smNativeData">
                <pr:smNativeData xmlns:pr="smNativeData" xmlns="smNativeData" val="SMDATA_18_0wZQYxMAAAAlAAAAEQAAAC0A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AcAAAA4AAAAAAAAAAAAAAAAAAAA////AAAAAAAAAAAAxwsAAAINAAC1BAAAags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GK0xgX///8BAAAAAAAAAAAAAAAAAAAAAAAAAAAAAAAAAAAAAAAAAAAAAAACf39/APPz8gPMzMwAwMD/AH9/fwAAAAAAAAAAAAAAAAD///8AAAAAACEAAAAYAAAAFAAAAEQIAAC8DAAAvEIAAA4iAAAQAAAAJgAAAAgAAAB98f///////zAAAAAUAAAAAAAAAAAA//8AAAEAAAD//wAAAQA="/>
              </a:ext>
            </a:extLst>
          </p:cNvPicPr>
          <p:nvPr>
            <p:ph type="obj" idx="1"/>
          </p:nvPr>
        </p:nvPicPr>
        <p:blipFill>
          <a:blip r:embed="rId2"/>
          <a:srcRect l="30150" t="33300" r="12050" b="29220"/>
          <a:stretch>
            <a:fillRect/>
          </a:stretch>
        </p:blipFill>
        <p:spPr>
          <a:xfrm>
            <a:off x="1343660" y="2070100"/>
            <a:ext cx="9504680" cy="3465830"/>
          </a:xfrm>
          <a:prstGeom prst="rect">
            <a:avLst/>
          </a:prstGeom>
          <a:noFill/>
          <a:ln>
            <a:noFill/>
          </a:ln>
          <a:effectLst/>
        </p:spPr>
      </p:pic>
    </p:spTree>
  </p:cSld>
  <p:clrMapOvr>
    <a:masterClrMapping/>
  </p:clrMapOvr>
  <p:timing>
    <p:tnLst>
      <p:par>
        <p:cTn id="1" dur="indefinite" restart="never" nodeType="tmRoot"/>
      </p:par>
    </p:tnLst>
  </p:timing>
</p:sld>
</file>

<file path=ppt/slides/slide12.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pic>
        <p:nvPicPr>
          <p:cNvPr id="2" name="Content Placeholder 3"/>
          <p:cNvPicPr>
            <a:picLocks noGrp="1" noChangeArrowheads="1" noChangeAspect="1"/>
            <a:extLst>
              <a:ext uri="smNativeData">
                <pr:smNativeData xmlns:pr="smNativeData" xmlns="smNativeData" val="SMDATA_18_0wZQYxMAAAAlAAAAEQAAAC0A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AcAAAA4AAAAAAAAAAAAAAAAAAAA////AAAAAAAAAAAAAAAAAAAAAAAAAAAAAAAAAAAAAABkAAAAZAAAAAAAAAAjAAAABAAAAGQAAAAXAAAAFAAAAAAAAAAAAAAA/38AAP9/AAAAAAAACQAAAAQAAAD/////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GK0xgX///8BAAAAAAAAAAAAAAAAAAAAAAAAAAAAAAAAAAAAAAAAAAAAAAACf39/APPz8gPMzMwAwMD/AH9/fwAAAAAAAAAAAAAAAAD///8AAAAAACEAAAAYAAAAFAAAALgRAAAxCAAA4zkAAPUiAAAQAAAAJgAAAAgAAAABgQAAAAAAADAAAAAUAAAAAAAAAAAA//8AAAEAAAD//wAAAQA="/>
              </a:ext>
            </a:extLst>
          </p:cNvPicPr>
          <p:nvPr>
            <p:ph type="pic" idx="1"/>
          </p:nvPr>
        </p:nvPicPr>
        <p:blipFill>
          <a:blip r:embed="rId3"/>
          <a:stretch>
            <a:fillRect/>
          </a:stretch>
        </p:blipFill>
        <p:spPr>
          <a:xfrm>
            <a:off x="2880360" y="1331595"/>
            <a:ext cx="6529705" cy="4351020"/>
          </a:xfrm>
          <a:prstGeom prst="rect">
            <a:avLst/>
          </a:prstGeom>
        </p:spPr>
      </p:pic>
    </p:spTree>
  </p:cSld>
  <p:clrMapOvr>
    <a:masterClrMapping/>
  </p:clrMapOvr>
  <p:timing>
    <p:tnLst>
      <p:par>
        <p:cTn id="1" dur="indefinite" restart="never" nodeType="tmRoot"/>
      </p:par>
    </p:tnLst>
  </p:timing>
</p:sld>
</file>

<file path=ppt/slides/slide2.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6_0wZQYxMAAAAlAAAAZAAAAA0A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rTGBf///wEAAAAAAAAAAAAAAAAAAAAAAAAAAAAAAAAAAAAAAAAAAAAAAAJ/f38A8/PyA8zMzADAwP8Af39/AAAAAAAAAAAAAAAAAAAAAAAAAAAAIQAAABgAAAAUAAAAswcAAFoCAABQRgAAiAsAABAAAAAmAAAACAAAAAAAAAAAAAAAMAAAABQAAAAAAAAAAAD//wAAAQAAAP//AAABAA=="/>
              </a:ext>
            </a:extLst>
          </p:cNvSpPr>
          <p:nvPr>
            <p:ph type="title"/>
          </p:nvPr>
        </p:nvSpPr>
        <p:spPr/>
        <p:txBody>
          <a:bodyPr/>
          <a:lstStyle/>
          <a:p>
            <a:pPr>
              <a:defRPr lang="en-us"/>
            </a:pPr>
            <a:r>
              <a:t>Hydrogel </a:t>
            </a:r>
          </a:p>
        </p:txBody>
      </p:sp>
      <p:pic>
        <p:nvPicPr>
          <p:cNvPr id="3" name="Content Placeholder 4"/>
          <p:cNvPicPr>
            <a:picLocks noGrp="1" noChangeArrowheads="1" noChangeAspect="1"/>
            <a:extLst>
              <a:ext uri="smNativeData">
                <pr:smNativeData xmlns:pr="smNativeData" xmlns="smNativeData" val="SMDATA_18_0wZQYxMAAAAlAAAAEQAAAC0A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AcAAAA4AAAAAAAAAAAAAAAAAAAA////AAAAAAAAAAAAAAAAAAAAAAAAAAAAAAAAAAAAAABkAAAAZAAAAAAAAAAjAAAABAAAAGQAAAAXAAAAFAAAAAAAAAAAAAAA/38AAP9/AAAAAAAACQAAAAQAAAA2Ag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GK0xgX///8BAAAAAAAAAAAAAAAAAAAAAAAAAAAAAAAAAAAAAAAAAAAAAAACf39/APPz8gPMzMwAwMD/AH9/fwAAAAAAAAAAAAAAAAD///8AAAAAACEAAAAYAAAAFAAAAGMhAADRBAAA5EIAAK4mAAAQAAAAJgAAAAgAAAABgQAAAAAAADAAAAAUAAAAAAAAAAAA//8AAAEAAAD//wAAAQA="/>
              </a:ext>
            </a:extLst>
          </p:cNvPicPr>
          <p:nvPr>
            <p:ph type="pic" idx="1"/>
          </p:nvPr>
        </p:nvPicPr>
        <p:blipFill>
          <a:blip r:embed="rId4"/>
          <a:stretch>
            <a:fillRect/>
          </a:stretch>
        </p:blipFill>
        <p:spPr>
          <a:xfrm>
            <a:off x="5427345" y="782955"/>
            <a:ext cx="5446395" cy="5504815"/>
          </a:xfrm>
          <a:prstGeom prst="rect">
            <a:avLst/>
          </a:prstGeom>
        </p:spPr>
      </p:pic>
    </p:spTree>
  </p:cSld>
  <p:clrMapOvr>
    <a:masterClrMapping/>
  </p:clrMapOvr>
  <p:timing>
    <p:tnLst>
      <p:par>
        <p:cTn id="1" dur="indefinite" restart="never" nodeType="tmRoot"/>
      </p:par>
    </p:tnLst>
  </p:timing>
</p:sld>
</file>

<file path=ppt/slides/slide3.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6_0wZQYxMAAAAlAAAAZAAAAA0A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rTGBf///wEAAAAAAAAAAAAAAAAAAAAAAAAAAAAAAAAAAAAAAAAAAAAAAAJ/f38A8/PyA8zMzADAwP8Af39/AAAAAAAAAAAAAAAAAAAAAAAAAAAAIQAAABgAAAAUAAAAswcAAFoCAABQRgAAiAsAABAAAAAmAAAACAAAAAAAAAAAAAAAMAAAABQAAAAAAAAAAAD//wAAAQAAAP//AAABAA=="/>
              </a:ext>
            </a:extLst>
          </p:cNvSpPr>
          <p:nvPr>
            <p:ph type="title"/>
          </p:nvPr>
        </p:nvSpPr>
        <p:spPr/>
        <p:txBody>
          <a:bodyPr/>
          <a:lstStyle/>
          <a:p>
            <a:pPr>
              <a:defRPr lang="en-us"/>
            </a:pPr>
            <a:r>
              <a:t>Gelma</a:t>
            </a:r>
          </a:p>
        </p:txBody>
      </p:sp>
      <p:sp>
        <p:nvSpPr>
          <p:cNvPr id="3" name="Rectangle 2"/>
          <p:cNvSpPr>
            <a:extLst>
              <a:ext uri="smNativeData">
                <pr:smNativeData xmlns:pr="smNativeData" xmlns="smNativeData" val="SMDATA_16_0wZQY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E8M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AAAB/f38A8/PyA8zMzADAwP8Af39/AAAAAAAAAAAAAAAAAAAAAAAAAAAAIQAAABgAAAAUAAAAbQcAALEIAADtLAAAXw4AABAgAAAmAAAACAAAAP//////////MAAAABQAAAAAAAAAAAD//wAAAQAAAP//AAABAA=="/>
              </a:ext>
            </a:extLst>
          </p:cNvSpPr>
          <p:nvPr/>
        </p:nvSpPr>
        <p:spPr>
          <a:xfrm>
            <a:off x="1207135" y="1412875"/>
            <a:ext cx="6096000" cy="923290"/>
          </a:xfrm>
          <a:prstGeom prst="rect">
            <a:avLst/>
          </a:prstGeom>
          <a:noFill/>
          <a:ln>
            <a:noFill/>
          </a:ln>
          <a:effectLst/>
        </p:spPr>
        <p:txBody>
          <a:bodyPr vert="horz" wrap="square" lIns="91440" tIns="45720" rIns="91440" bIns="45720" numCol="1" spcCol="215900" anchor="t"/>
          <a:lstStyle/>
          <a:p>
            <a:pPr>
              <a:defRPr lang="en-us"/>
            </a:pPr>
            <a:r>
              <a:rPr lang="en-us" cap="none">
                <a:solidFill>
                  <a:srgbClr val="000000"/>
                </a:solidFill>
                <a:latin typeface="CharisSIL" pitchFamily="0" charset="0"/>
                <a:ea typeface="Gill Sans MT" pitchFamily="0" charset="0"/>
                <a:cs typeface="Gill Sans MT" pitchFamily="0" charset="0"/>
              </a:rPr>
              <a:t>Developed in 2000</a:t>
            </a:r>
            <a:br/>
            <a:r>
              <a:rPr lang="en-us" cap="none">
                <a:solidFill>
                  <a:srgbClr val="000000"/>
                </a:solidFill>
                <a:latin typeface="CharisSIL" pitchFamily="0" charset="0"/>
                <a:ea typeface="Gill Sans MT" pitchFamily="0" charset="0"/>
                <a:cs typeface="Gill Sans MT" pitchFamily="0" charset="0"/>
              </a:rPr>
              <a:t>By Van den Bulcke et al</a:t>
            </a:r>
            <a:r>
              <a:t> </a:t>
            </a:r>
            <a:br/>
          </a:p>
        </p:txBody>
      </p:sp>
      <p:sp>
        <p:nvSpPr>
          <p:cNvPr id="4" name="Content Placeholder 3"/>
          <p:cNvSpPr>
            <a:spLocks noGrp="1" noChangeArrowheads="1"/>
            <a:extLst>
              <a:ext uri="smNativeData">
                <pr:smNativeData xmlns:pr="smNativeData" xmlns="smNativeData" val="SMDATA_16_0wZQYxMAAAAlAAAAZAAAAA0A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rTGBf///wEAAAAAAAAAAAAAAAAAAAAAAAAAAAAAAAAAAAAAAAAAAAAAAAJ/f38A8/PyA8zMzADAwP8Af39/AAAAAAAAAAAAAAAAAAAAAAAAAAAAIQAAABgAAAAUAAAAswcAABAOAABQRgAAKyQAABAAAAAmAAAACAAAAAAAAAAAAAAAMAAAABQAAAAAAAAAAAD//wAAAQAAAP//AAABAA=="/>
              </a:ext>
            </a:extLst>
          </p:cNvSpPr>
          <p:nvPr>
            <p:ph type="body" idx="1"/>
          </p:nvPr>
        </p:nvSpPr>
        <p:spPr/>
        <p:txBody>
          <a:bodyPr/>
          <a:lstStyle/>
          <a:p>
            <a:pPr>
              <a:defRPr lang="en-us"/>
            </a:pPr>
            <a:r>
              <a:t>limitations of gelatin hydrogels:</a:t>
            </a:r>
          </a:p>
          <a:p>
            <a:pPr marL="457200" indent="-457200">
              <a:buFontTx/>
              <a:buAutoNum type="arabicPeriod"/>
              <a:defRPr lang="en-us"/>
            </a:pPr>
            <a:r>
              <a:t>Basic gelatin is soluble at body temperature </a:t>
            </a:r>
          </a:p>
          <a:p>
            <a:pPr marL="457200" indent="-457200">
              <a:buFontTx/>
              <a:buAutoNum type="arabicPeriod"/>
              <a:defRPr lang="en-us"/>
            </a:pPr>
            <a:r>
              <a:t>The solidification of gelatin could be achieved by glutaraldehyde, it is cytotoxic, time consuming, and highly uncontrollable </a:t>
            </a:r>
            <a:br/>
            <a:br/>
            <a:br/>
          </a:p>
        </p:txBody>
      </p:sp>
    </p:spTree>
  </p:cSld>
  <p:clrMapOvr>
    <a:masterClrMapping/>
  </p:clrMapOvr>
  <p:timing>
    <p:tnLst>
      <p:par>
        <p:cTn id="1" dur="indefinite" restart="never" nodeType="tmRoot"/>
      </p:par>
    </p:tnLst>
  </p:timing>
</p:sld>
</file>

<file path=ppt/slides/slide4.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pic>
        <p:nvPicPr>
          <p:cNvPr id="2" name="Content Placeholder 3"/>
          <p:cNvPicPr>
            <a:picLocks noGrp="1" noChangeArrowheads="1" noChangeAspect="1"/>
            <a:extLst>
              <a:ext uri="smNativeData">
                <pr:smNativeData xmlns:pr="smNativeData" xmlns="smNativeData" val="SMDATA_18_0wZQYxMAAAAlAAAAEQAAAC0A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AcAAAA4AAAAAAAAAAAAAAAAAAAA////AAAAAAAAAAAAAAAAAAAAAAAAAAAAAAAAAAAAAABkAAAAZAAAAAAAAAAjAAAABAAAAGQAAAAXAAAAFAAAAAAAAAAAAAAA/38AAP9/AAAAAAAACQAAAAQAAAD/////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GK0xgX///8BAAAAAAAAAAAAAAAAAAAAAAAAAAAAAAAAAAAAAAAAAAAAAAACf39/APPz8gPMzMwAwMD/AH9/fwAAAAAAAAAAAAAAAAD///8AAAAAACEAAAAYAAAAFAAAAAYRAAAMAQAAlzgAAL8oAAAQAAAAJgAAAAgAAAABgQAAAAAAADAAAAAUAAAAAAAAAAAA//8AAAEAAAD//wAAAQA="/>
              </a:ext>
            </a:extLst>
          </p:cNvPicPr>
          <p:nvPr>
            <p:ph type="pic" idx="1"/>
          </p:nvPr>
        </p:nvPicPr>
        <p:blipFill>
          <a:blip r:embed="rId4"/>
          <a:stretch>
            <a:fillRect/>
          </a:stretch>
        </p:blipFill>
        <p:spPr>
          <a:xfrm>
            <a:off x="2767330" y="170180"/>
            <a:ext cx="6431915" cy="6453505"/>
          </a:xfrm>
          <a:prstGeom prst="rect">
            <a:avLst/>
          </a:prstGeom>
        </p:spPr>
      </p:pic>
    </p:spTree>
  </p:cSld>
  <p:clrMapOvr>
    <a:masterClrMapping/>
  </p:clrMapOvr>
  <p:timing>
    <p:tnLst>
      <p:par>
        <p:cTn id="1" dur="indefinite" restart="never" nodeType="tmRoot"/>
      </p:par>
    </p:tnLst>
  </p:timing>
</p:sld>
</file>

<file path=ppt/slides/slide5.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pic>
        <p:nvPicPr>
          <p:cNvPr id="2" name="Content Placeholder 3"/>
          <p:cNvPicPr>
            <a:picLocks noGrp="1" noChangeArrowheads="1" noChangeAspect="1"/>
            <a:extLst>
              <a:ext uri="smNativeData">
                <pr:smNativeData xmlns:pr="smNativeData" xmlns="smNativeData" val="SMDATA_18_0wZQYxMAAAAlAAAAEQAAAC0A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AcAAAA4AAAAAAAAAAAAAAAAAAAA////AAAAAAAAAAAAAAAAAAAAAAAAAAAAAAAAAAAAAABkAAAAZAAAAAAAAAAjAAAABAAAAGQAAAAXAAAAFAAAAAAAAAAAAAAA/38AAP9/AAAAAAAACQAAAAQAAAD/////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GK0xgX///8BAAAAAAAAAAAAAAAAAAAAAAAAAAAAAAAAAAAAAAAAAAAAAAACf39/APPz8gPMzMwAwMD/AH9/fwAAAAAAAAAAAAAAAAD///8AAAAAACEAAAAYAAAAFAAAAIEJAABUBAAA3kUAAFomAAAQAAAAJgAAAAgAAAABgQAAAAAAADAAAAAUAAAAAAAAAAAA//8AAAEAAAD//wAAAQA="/>
              </a:ext>
            </a:extLst>
          </p:cNvPicPr>
          <p:nvPr>
            <p:ph type="pic" idx="1"/>
          </p:nvPr>
        </p:nvPicPr>
        <p:blipFill>
          <a:blip r:embed="rId4"/>
          <a:stretch>
            <a:fillRect/>
          </a:stretch>
        </p:blipFill>
        <p:spPr>
          <a:xfrm>
            <a:off x="1544955" y="703580"/>
            <a:ext cx="9812655" cy="5530850"/>
          </a:xfrm>
          <a:prstGeom prst="rect">
            <a:avLst/>
          </a:prstGeom>
        </p:spPr>
      </p:pic>
    </p:spTree>
  </p:cSld>
  <p:clrMapOvr>
    <a:masterClrMapping/>
  </p:clrMapOvr>
  <p:timing>
    <p:tnLst>
      <p:par>
        <p:cTn id="1" dur="indefinite" restart="never" nodeType="tmRoot"/>
      </p:par>
    </p:tnLst>
  </p:timing>
</p:sld>
</file>

<file path=ppt/slides/slide6.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6_0wZQYxMAAAAlAAAAZAAAAA0A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rTGBf///wEAAAAAAAAAAAAAAAAAAAAAAAAAAAAAAAAAAAAAAAAAAAAAAAJ/f38A8/PyA8zMzADAwP8Af39/AAAAAAAAAAAAAAAAAAAAAAAAAAAAIQAAABgAAAAUAAAAswcAAFoCAABQRgAAiAsAABAAAAAmAAAACAAAAAAAAAAAAAAAMAAAABQAAAAAAAAAAAD//wAAAQAAAP//AAABAA=="/>
              </a:ext>
            </a:extLst>
          </p:cNvSpPr>
          <p:nvPr>
            <p:ph type="title"/>
          </p:nvPr>
        </p:nvSpPr>
        <p:spPr/>
        <p:txBody>
          <a:bodyPr/>
          <a:lstStyle/>
          <a:p>
            <a:pPr algn="ctr">
              <a:defRPr lang="en-us"/>
            </a:pPr>
            <a:r>
              <a:rPr lang="en-us" b="1" cap="all">
                <a:latin typeface="Times New Roman" pitchFamily="1" charset="0"/>
                <a:ea typeface="Impact" pitchFamily="0" charset="0"/>
                <a:cs typeface="Times New Roman" pitchFamily="1" charset="0"/>
              </a:rPr>
              <a:t>Synthesis of GelMA hydrogels</a:t>
            </a:r>
            <a:r>
              <a:rPr lang="en-us" cap="all">
                <a:latin typeface="Times New Roman" pitchFamily="1" charset="0"/>
                <a:ea typeface="Impact" pitchFamily="0" charset="0"/>
                <a:cs typeface="Times New Roman" pitchFamily="1" charset="0"/>
              </a:rPr>
              <a:t> </a:t>
            </a:r>
            <a:endParaRPr lang="en-us" cap="all">
              <a:latin typeface="Times New Roman" pitchFamily="1" charset="0"/>
              <a:ea typeface="Impact" pitchFamily="0" charset="0"/>
              <a:cs typeface="Times New Roman" pitchFamily="1" charset="0"/>
            </a:endParaRPr>
          </a:p>
        </p:txBody>
      </p:sp>
      <p:pic>
        <p:nvPicPr>
          <p:cNvPr id="3" name="Content Placeholder 3"/>
          <p:cNvPicPr>
            <a:picLocks noGrp="1" noChangeArrowheads="1" noChangeAspect="1"/>
            <a:extLst>
              <a:ext uri="smNativeData">
                <pr:smNativeData xmlns:pr="smNativeData" xmlns="smNativeData" val="SMDATA_18_0wZQYxMAAAAlAAAAEQAAAC0A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AcAAAA4AAAAAAAAAAAAAAAAAAAA////AAAAAAAAAAAAAAAAAAAAAAAAAAAAAAAAAAAAAABkAAAAZAAAAAAAAAAjAAAABAAAAGQAAAAXAAAAFAAAAAAAAAAAAAAA/38AAP9/AAAAAAAACQAAAAQAAAAw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GK0xgX///8BAAAAAAAAAAAAAAAAAAAAAAAAAAAAAAAAAAAAAAAAAAAAAAACf39/APPz8gPMzMwAwMD/AH9/fwAAAAAAAAAAAAAAAAD///8AAAAAACEAAAAYAAAAFAAAAEkZAAB8CwAAujQAADAqAAAQAAAAJgAAAAgAAAABgQAAAAAAADAAAAAUAAAAAAAAAAAA//8AAAEAAAD//wAAAQA="/>
              </a:ext>
            </a:extLst>
          </p:cNvPicPr>
          <p:nvPr>
            <p:ph type="pic" idx="1"/>
          </p:nvPr>
        </p:nvPicPr>
        <p:blipFill>
          <a:blip r:embed="rId4"/>
          <a:stretch>
            <a:fillRect/>
          </a:stretch>
        </p:blipFill>
        <p:spPr>
          <a:xfrm>
            <a:off x="4110355" y="1866900"/>
            <a:ext cx="4460875" cy="4991100"/>
          </a:xfrm>
          <a:prstGeom prst="rect">
            <a:avLst/>
          </a:prstGeom>
        </p:spPr>
      </p:pic>
    </p:spTree>
  </p:cSld>
  <p:clrMapOvr>
    <a:masterClrMapping/>
  </p:clrMapOvr>
  <p:timing>
    <p:tnLst>
      <p:par>
        <p:cTn id="1" dur="indefinite" restart="never" nodeType="tmRoot"/>
      </p:par>
    </p:tnLst>
  </p:timing>
</p:sld>
</file>

<file path=ppt/slides/slide7.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pr="smNativeData" xmlns="smNativeData" val="SMDATA_16_0wZQYxMAAAAlAAAAZAAAAA0A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rTGBf///wEAAAAAAAAAAAAAAAAAAAAAAAAAAAAAAAAAAAAAAAAAAAAAAAJ/f38A8/PyA8zMzADAwP8Af39/AAAAAAAAAAAAAAAAAAAAAAAAAAAAIQAAABgAAAAUAAAAOQYAAIQEAADPSQAAHycAABAAAAAmAAAACAAAAAEgAAAAAAAAMAAAABQAAAAAAAAAAAD//wAAAQAAAP//AAABAA=="/>
              </a:ext>
            </a:extLst>
          </p:cNvSpPr>
          <p:nvPr>
            <p:ph type="body" idx="1"/>
          </p:nvPr>
        </p:nvSpPr>
        <p:spPr>
          <a:xfrm>
            <a:off x="1011555" y="734060"/>
            <a:ext cx="10986770" cy="5625465"/>
          </a:xfrm>
        </p:spPr>
        <p:txBody>
          <a:bodyPr vert="horz" wrap="square" lIns="91440" tIns="45720" rIns="91440" bIns="45720" numCol="1" spcCol="215900" anchor="t">
            <a:prstTxWarp prst="textNoShape">
              <a:avLst/>
            </a:prstTxWarp>
          </a:bodyPr>
          <a:lstStyle/>
          <a:p>
            <a:pPr marL="0" indent="0">
              <a:buNone/>
              <a:defRPr lang="en-us"/>
            </a:pPr>
            <a:r>
              <a:t>   crucial parameter for controlling mechanical property, water retention, and degradability of GelMA:</a:t>
            </a:r>
          </a:p>
          <a:p>
            <a:pPr marL="0" indent="0">
              <a:buNone/>
              <a:defRPr lang="en-us"/>
            </a:pPr>
          </a:p>
          <a:p>
            <a:pPr marL="0" indent="0">
              <a:buNone/>
              <a:defRPr lang="en-us"/>
            </a:pPr>
          </a:p>
          <a:p>
            <a:pPr marL="0" indent="0" algn="ctr">
              <a:buNone/>
              <a:defRPr lang="en-us"/>
            </a:pPr>
            <a:r>
              <a:rPr lang="en-us" sz="2400" b="1" cap="none"/>
              <a:t>Amount of carbon double bonds substituted with MA in a single GelMA molecule </a:t>
            </a:r>
            <a:endParaRPr lang="en-us" sz="2400" b="1" cap="none"/>
          </a:p>
          <a:p>
            <a:pPr marL="0" indent="0" algn="ctr">
              <a:buNone/>
              <a:defRPr lang="en-us"/>
            </a:pPr>
            <a:r>
              <a:rPr lang="en-us" sz="2400" b="1" cap="none"/>
              <a:t>degree of substitution (DS) </a:t>
            </a:r>
            <a:br/>
            <a:endParaRPr lang="en-us" sz="2400" b="1" cap="none"/>
          </a:p>
          <a:p>
            <a:pPr marL="0" indent="0">
              <a:buNone/>
              <a:defRPr lang="en-us"/>
            </a:pPr>
            <a:br/>
            <a:br/>
            <a:r>
              <a:rPr lang="en-us" sz="1600" cap="none"/>
              <a:t>In PBS solution (7 </a:t>
            </a:r>
            <a:r>
              <a:rPr lang="en-us" sz="1600" i="1" cap="none"/>
              <a:t>&lt; </a:t>
            </a:r>
            <a:r>
              <a:rPr lang="en-us" sz="1600" cap="none"/>
              <a:t>pH </a:t>
            </a:r>
            <a:r>
              <a:rPr lang="en-us" sz="1600" i="1" cap="none"/>
              <a:t>&lt; </a:t>
            </a:r>
            <a:r>
              <a:rPr lang="en-us" sz="1600" cap="none"/>
              <a:t>8), the DS range from 5.7% to 76.0% with increasing amounts of MA up to 1.0 mL/g (MA/GelMA) </a:t>
            </a:r>
            <a:br/>
            <a:r>
              <a:rPr lang="en-us" sz="1600" cap="none"/>
              <a:t>The use of carbonate-bicarbonate buffer at higher pH (8 </a:t>
            </a:r>
            <a:r>
              <a:rPr lang="en-us" sz="1600" i="1" cap="none"/>
              <a:t>&lt; </a:t>
            </a:r>
            <a:r>
              <a:rPr lang="en-us" sz="1600" cap="none"/>
              <a:t>pH </a:t>
            </a:r>
            <a:r>
              <a:rPr lang="en-us" sz="1600" i="1" cap="none"/>
              <a:t>&lt; </a:t>
            </a:r>
            <a:r>
              <a:rPr lang="en-us" sz="1600" cap="none"/>
              <a:t>11) raises the DS to over 95% despite using only onetenth of the amount of MA in PBS </a:t>
            </a:r>
            <a:br/>
          </a:p>
        </p:txBody>
      </p:sp>
    </p:spTree>
  </p:cSld>
  <p:clrMapOvr>
    <a:masterClrMapping/>
  </p:clrMapOvr>
  <p:timing>
    <p:tnLst>
      <p:par>
        <p:cTn id="1" dur="indefinite" restart="never" nodeType="tmRoot"/>
      </p:par>
    </p:tnLst>
  </p:timing>
</p:sld>
</file>

<file path=ppt/slides/slide8.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pr="smNativeData" xmlns="smNativeData" val="SMDATA_16_0wZQYxMAAAAlAAAAZAAAAA0A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rTGBf///wEAAAAAAAAAAAAAAAAAAAAAAAAAAAAAAAAAAAAAAAAAAAAAAAJ/f38A8/PyA8zMzADAwP8Af39/AAAAAAAAAAAAAAAAAAAAAAAAAAAAIQAAABgAAAAUAAAAcgcAAHQFAAAURwAAjiYAABAAAAAmAAAACAAAAAEgAAAAAAAAMAAAABQAAAAAAAAAAAD//wAAAQAAAP//AAABAA=="/>
              </a:ext>
            </a:extLst>
          </p:cNvSpPr>
          <p:nvPr>
            <p:ph type="body" idx="1"/>
          </p:nvPr>
        </p:nvSpPr>
        <p:spPr>
          <a:xfrm>
            <a:off x="1210310" y="886460"/>
            <a:ext cx="10344150" cy="5380990"/>
          </a:xfrm>
        </p:spPr>
        <p:txBody>
          <a:bodyPr vert="horz" wrap="square" lIns="91440" tIns="45720" rIns="91440" bIns="45720" numCol="1" spcCol="215900" anchor="t">
            <a:prstTxWarp prst="textNoShape">
              <a:avLst/>
            </a:prstTxWarp>
          </a:bodyPr>
          <a:lstStyle/>
          <a:p>
            <a:pPr>
              <a:defRPr lang="en-us"/>
            </a:pPr>
            <a:r>
              <a:t>GelMA hydrogel is featured with robustly adjustable physical properties:</a:t>
            </a:r>
          </a:p>
          <a:p>
            <a:pPr marL="0" indent="0">
              <a:buNone/>
              <a:defRPr lang="en-us"/>
            </a:pPr>
            <a:r>
              <a:t>     mechanical, degradation, and swelling properties </a:t>
            </a:r>
          </a:p>
          <a:p>
            <a:pPr marL="0" indent="0">
              <a:buNone/>
              <a:defRPr lang="en-us"/>
            </a:pPr>
          </a:p>
          <a:p>
            <a:pPr>
              <a:defRPr lang="en-us"/>
            </a:pPr>
            <a:r>
              <a:t> Advanced fabrication technologies: bioprinting, microfluidics, electrospinning, and micromolding</a:t>
            </a:r>
          </a:p>
          <a:p>
            <a:pPr>
              <a:defRPr lang="en-us"/>
            </a:pPr>
          </a:p>
          <a:p>
            <a:pPr>
              <a:defRPr lang="en-us"/>
            </a:pPr>
            <a:r>
              <a:t>Different formats: including micro/nanopatterns, micro/nanospheres, micro/nanofibers, and 3D tissue scaffolds or models for drug screening and disease modeling </a:t>
            </a:r>
            <a:br/>
            <a:r>
              <a:t> </a:t>
            </a:r>
            <a:br/>
            <a:br/>
            <a:br/>
          </a:p>
        </p:txBody>
      </p:sp>
    </p:spTree>
  </p:cSld>
  <p:clrMapOvr>
    <a:masterClrMapping/>
  </p:clrMapOvr>
  <p:timing>
    <p:tnLst>
      <p:par>
        <p:cTn id="1" dur="indefinite" restart="never" nodeType="tmRoot"/>
      </p:par>
    </p:tnLst>
  </p:timing>
</p:sld>
</file>

<file path=ppt/slides/slide9.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6_0wZQYxMAAAAlAAAAZAAAAA0AAAAAkAAAAEgAAACQAAAASAAAAAAAAAAAAAAAAAAAAAEAAABQAAAAAAAAAAAA4D8AAAAAAADgPwAAAAAAAOA/AAAAAAAA4D8AAAAAAADgPwAAAAAAAOA/AAAAAAAA4D8AAAAAAADgPwAAAAAAAOA/AAAAAAAA4D8CAAAAjAAAAAAAAAAAAAAAYrTG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z8/I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YrTGBf///wEAAAAAAAAAAAAAAAAAAAAAAAAAAAAAAAAAAAAAAAAAAAAAAAJ/f38A8/PyA8zMzADAwP8Af39/AAAAAAAAAAAAAAAAAAAAAAAAAAAAIQAAABgAAAAUAAAAKAUAAFICAADYRQAAegoAABAAAAAmAAAACAAAAAEAAAAAAAAAMAAAABQAAAAAAAAAAAD//wAAAQAAAP//AAABAA=="/>
              </a:ext>
            </a:extLst>
          </p:cNvSpPr>
          <p:nvPr>
            <p:ph type="title"/>
          </p:nvPr>
        </p:nvSpPr>
        <p:spPr>
          <a:xfrm>
            <a:off x="838200" y="377190"/>
            <a:ext cx="10515600" cy="1325880"/>
          </a:xfrm>
        </p:spPr>
        <p:txBody>
          <a:bodyPr/>
          <a:lstStyle/>
          <a:p>
            <a:pPr>
              <a:defRPr lang="en-us"/>
            </a:pPr>
            <a:r>
              <a:rPr lang="en-us" cap="all">
                <a:latin typeface="Times New Roman" pitchFamily="1" charset="0"/>
                <a:ea typeface="Impact" pitchFamily="0" charset="0"/>
                <a:cs typeface="Times New Roman" pitchFamily="1" charset="0"/>
              </a:rPr>
              <a:t>Problem and Solution</a:t>
            </a:r>
            <a:endParaRPr lang="en-us" cap="all">
              <a:latin typeface="Times New Roman" pitchFamily="1" charset="0"/>
              <a:ea typeface="Impact" pitchFamily="0" charset="0"/>
              <a:cs typeface="Times New Roman" pitchFamily="1" charset="0"/>
            </a:endParaRPr>
          </a:p>
        </p:txBody>
      </p:sp>
      <p:graphicFrame>
        <p:nvGraphicFramePr>
          <p:cNvPr id="3" name=""/>
          <p:cNvGraphicFramePr>
            <a:graphicFrameLocks noGrp="1"/>
          </p:cNvGraphicFramePr>
          <p:nvPr/>
        </p:nvGraphicFramePr>
        <p:xfrm>
          <a:off x="2032000" y="1554480"/>
          <a:ext cx="8128000" cy="5030470"/>
        </p:xfrm>
        <a:graphic>
          <a:graphicData uri="http://schemas.openxmlformats.org/drawingml/2006/table">
            <a:tbl>
              <a:tblPr>
                <a:noFill/>
              </a:tblPr>
              <a:tblGrid>
                <a:gridCol w="4064000"/>
                <a:gridCol w="4064000"/>
              </a:tblGrid>
              <a:tr h="370840">
                <a:tc>
                  <a:txBody>
                    <a:bodyPr wrap="square" numCol="1"/>
                    <a:lstStyle/>
                    <a:p>
                      <a:pPr marL="0" marR="0" indent="0" algn="l">
                        <a:buNone/>
                        <a:defRPr lang="en-us" b="1" cap="none">
                          <a:solidFill>
                            <a:srgbClr val="FFFFFF"/>
                          </a:solidFill>
                          <a:latin typeface="Gill Sans MT" pitchFamily="0" charset="0"/>
                          <a:ea typeface="Gill Sans MT" pitchFamily="0" charset="0"/>
                          <a:cs typeface="Gill Sans MT" pitchFamily="0" charset="0"/>
                        </a:defRPr>
                      </a:pPr>
                      <a:r>
                        <a:t>Problem </a:t>
                      </a:r>
                    </a:p>
                  </a:txBody>
                  <a:tcPr marL="90170" marR="45085" marT="90170" marB="45085" vert="horz">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headEnd type="none"/>
                      <a:tailEnd type="none"/>
                    </a:lnB>
                    <a:lnTlToBr>
                      <a:noFill/>
                    </a:lnTlToBr>
                    <a:lnBlToTr>
                      <a:noFill/>
                    </a:lnBlToTr>
                    <a:solidFill>
                      <a:schemeClr val="accent1"/>
                    </a:solidFill>
                  </a:tcPr>
                </a:tc>
                <a:tc>
                  <a:txBody>
                    <a:bodyPr wrap="square" numCol="1"/>
                    <a:lstStyle/>
                    <a:p>
                      <a:pPr marL="0" marR="0" indent="0" algn="l">
                        <a:buNone/>
                        <a:defRPr lang="en-us" b="1" cap="none">
                          <a:solidFill>
                            <a:srgbClr val="FFFFFF"/>
                          </a:solidFill>
                          <a:latin typeface="Gill Sans MT" pitchFamily="0" charset="0"/>
                          <a:ea typeface="Gill Sans MT" pitchFamily="0" charset="0"/>
                          <a:cs typeface="Gill Sans MT" pitchFamily="0" charset="0"/>
                        </a:defRPr>
                      </a:pPr>
                      <a:r>
                        <a:rPr lang="en-us" b="0" cap="none"/>
                        <a:t>Possible</a:t>
                      </a:r>
                      <a:r>
                        <a:t> Solution </a:t>
                      </a:r>
                    </a:p>
                  </a:txBody>
                  <a:tcPr marL="90170" marR="45085" marT="90170" marB="45085" vert="horz">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headEnd type="none"/>
                      <a:tailEnd type="none"/>
                    </a:lnB>
                    <a:lnTlToBr>
                      <a:noFill/>
                    </a:lnTlToBr>
                    <a:lnBlToTr>
                      <a:noFill/>
                    </a:lnBlToTr>
                    <a:solidFill>
                      <a:schemeClr val="accent1"/>
                    </a:solidFill>
                  </a:tcPr>
                </a:tc>
                <a:extLst>
                  <a:ext uri="smNativeData">
                    <pr:rowheight xmlns="" xmlns:pr="smNativeData" dt="1666189011" type="min" val="370840"/>
                  </a:ext>
                </a:extLst>
              </a:tr>
              <a:tr h="370840">
                <a:tc>
                  <a:txBody>
                    <a:bodyPr wrap="square" numCol="1"/>
                    <a:lstStyle/>
                    <a:p>
                      <a:pPr marL="0" marR="0" indent="0" algn="l" defTabSz="914400">
                        <a:lnSpc>
                          <a:spcPct val="100000"/>
                        </a:lnSpc>
                        <a:spcBef>
                          <a:spcPts val="0"/>
                        </a:spcBef>
                        <a:spcAft>
                          <a:spcPts val="0"/>
                        </a:spcAft>
                        <a:buNone/>
                        <a:tabLst/>
                        <a:defRPr lang="en-us" cap="none">
                          <a:solidFill>
                            <a:srgbClr val="000000"/>
                          </a:solidFill>
                          <a:latin typeface="Gill Sans MT" pitchFamily="0" charset="0"/>
                          <a:ea typeface="Gill Sans MT" pitchFamily="0" charset="0"/>
                          <a:cs typeface="Gill Sans MT" pitchFamily="0" charset="0"/>
                        </a:defRPr>
                      </a:pPr>
                      <a:r>
                        <a:t>Too low viscosity to achieve high-resolution 3D printing or even has no printability at low concentration.</a:t>
                      </a:r>
                    </a:p>
                    <a:p>
                      <a:pPr marL="0" marR="0" indent="0" algn="l">
                        <a:buNone/>
                        <a:defRPr lang="en-us" cap="none">
                          <a:solidFill>
                            <a:srgbClr val="000000"/>
                          </a:solidFill>
                          <a:latin typeface="Gill Sans MT" pitchFamily="0" charset="0"/>
                          <a:ea typeface="Gill Sans MT" pitchFamily="0" charset="0"/>
                          <a:cs typeface="Gill Sans MT" pitchFamily="0" charset="0"/>
                        </a:defRPr>
                      </a:pPr>
                    </a:p>
                  </a:txBody>
                  <a:tcPr marL="90170" marR="45085" marT="90170" marB="45085" vert="horz">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D3E5EA"/>
                    </a:solidFill>
                  </a:tcPr>
                </a:tc>
                <a:tc>
                  <a:txBody>
                    <a:bodyPr wrap="square" numCol="1"/>
                    <a:lstStyle/>
                    <a:p>
                      <a:pPr marL="0" marR="0" indent="0" algn="l">
                        <a:buNone/>
                        <a:defRPr lang="en-us" cap="none">
                          <a:solidFill>
                            <a:srgbClr val="000000"/>
                          </a:solidFill>
                          <a:latin typeface="Gill Sans MT" pitchFamily="0" charset="0"/>
                          <a:ea typeface="Gill Sans MT" pitchFamily="0" charset="0"/>
                          <a:cs typeface="Gill Sans MT" pitchFamily="0" charset="0"/>
                        </a:defRPr>
                      </a:pPr>
                      <a:r>
                        <a:t>1. Add a viscosity-enhancing modifier, such as alginate, to improve the printability without changing the GelMA hydrogel’s concentration.</a:t>
                      </a:r>
                    </a:p>
                    <a:p>
                      <a:pPr marL="0" marR="0" indent="0" algn="l">
                        <a:buNone/>
                        <a:defRPr lang="en-us" cap="none">
                          <a:solidFill>
                            <a:srgbClr val="000000"/>
                          </a:solidFill>
                          <a:latin typeface="Gill Sans MT" pitchFamily="0" charset="0"/>
                          <a:ea typeface="Gill Sans MT" pitchFamily="0" charset="0"/>
                          <a:cs typeface="Gill Sans MT" pitchFamily="0" charset="0"/>
                        </a:defRPr>
                      </a:pPr>
                      <a:r>
                        <a:t>2. Improvement of 3D printers in the future: A nozzle that can cool the GelMA bioink during extrusion.</a:t>
                      </a:r>
                      <a:br/>
                    </a:p>
                  </a:txBody>
                  <a:tcPr marL="90170" marR="45085" marT="90170" marB="45085" vert="horz">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D3E5EA"/>
                    </a:solidFill>
                  </a:tcPr>
                </a:tc>
                <a:extLst>
                  <a:ext uri="smNativeData">
                    <pr:rowheight xmlns="" xmlns:pr="smNativeData" dt="1666189011" type="min" val="370840"/>
                  </a:ext>
                </a:extLst>
              </a:tr>
              <a:tr h="370840">
                <a:tc>
                  <a:txBody>
                    <a:bodyPr wrap="square" numCol="1"/>
                    <a:lstStyle/>
                    <a:p>
                      <a:pPr marL="0" marR="0" indent="0" algn="l">
                        <a:buNone/>
                        <a:defRPr lang="en-us" cap="none">
                          <a:solidFill>
                            <a:srgbClr val="000000"/>
                          </a:solidFill>
                          <a:latin typeface="Gill Sans MT" pitchFamily="0" charset="0"/>
                          <a:ea typeface="Gill Sans MT" pitchFamily="0" charset="0"/>
                          <a:cs typeface="Gill Sans MT" pitchFamily="0" charset="0"/>
                        </a:defRPr>
                      </a:pPr>
                      <a:r>
                        <a:t>Too soft to provide enough mechanical strength in some applications, such as bone regeneration grafts.</a:t>
                      </a:r>
                    </a:p>
                  </a:txBody>
                  <a:tcPr marL="90170" marR="45085" marT="90170" marB="45085" vert="horz">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AF2F5"/>
                    </a:solidFill>
                  </a:tcPr>
                </a:tc>
                <a:tc>
                  <a:txBody>
                    <a:bodyPr wrap="square" numCol="1"/>
                    <a:lstStyle/>
                    <a:p>
                      <a:pPr marL="0" marR="0" indent="0" algn="l">
                        <a:buNone/>
                        <a:defRPr lang="en-us" cap="none">
                          <a:solidFill>
                            <a:srgbClr val="000000"/>
                          </a:solidFill>
                          <a:latin typeface="Gill Sans MT" pitchFamily="0" charset="0"/>
                          <a:ea typeface="Gill Sans MT" pitchFamily="0" charset="0"/>
                          <a:cs typeface="Gill Sans MT" pitchFamily="0" charset="0"/>
                        </a:defRPr>
                      </a:pPr>
                      <a:r>
                        <a:t>Build a frame with a stronger material, for instance, polylactic acid (PLA) </a:t>
                      </a:r>
                      <a:br/>
                    </a:p>
                  </a:txBody>
                  <a:tcPr marL="90170" marR="45085" marT="90170" marB="45085" vert="horz">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AF2F5"/>
                    </a:solidFill>
                  </a:tcPr>
                </a:tc>
                <a:extLst>
                  <a:ext uri="smNativeData">
                    <pr:rowheight xmlns="" xmlns:pr="smNativeData" dt="1666189011" type="min" val="370840"/>
                  </a:ext>
                </a:extLst>
              </a:tr>
              <a:tr h="370840">
                <a:tc>
                  <a:txBody>
                    <a:bodyPr wrap="square" numCol="1"/>
                    <a:lstStyle/>
                    <a:p>
                      <a:pPr marL="0" marR="0" indent="0" algn="l">
                        <a:buNone/>
                        <a:defRPr lang="en-us" cap="none">
                          <a:solidFill>
                            <a:srgbClr val="000000"/>
                          </a:solidFill>
                          <a:latin typeface="Gill Sans MT" pitchFamily="0" charset="0"/>
                          <a:ea typeface="Gill Sans MT" pitchFamily="0" charset="0"/>
                          <a:cs typeface="Gill Sans MT" pitchFamily="0" charset="0"/>
                        </a:defRPr>
                      </a:pPr>
                      <a:r>
                        <a:t>The fast degradation rate limits its application in long-term drug delivery systems and increases the potential cytotoxicity due to the rapid elevation of exogenous drug levels </a:t>
                      </a:r>
                      <a:r>
                        <a:rPr lang="en-us" i="1" cap="none"/>
                        <a:t>in vivo</a:t>
                      </a:r>
                      <a:r>
                        <a:t> .</a:t>
                      </a:r>
                    </a:p>
                  </a:txBody>
                  <a:tcPr marL="90170" marR="45085" marT="90170" marB="45085" vert="horz">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D3E5EA"/>
                    </a:solidFill>
                  </a:tcPr>
                </a:tc>
                <a:tc>
                  <a:txBody>
                    <a:bodyPr wrap="square" numCol="1"/>
                    <a:lstStyle/>
                    <a:p>
                      <a:pPr marL="0" marR="0" indent="0" algn="l">
                        <a:buNone/>
                        <a:defRPr lang="en-us" cap="none">
                          <a:solidFill>
                            <a:srgbClr val="000000"/>
                          </a:solidFill>
                          <a:latin typeface="Gill Sans MT" pitchFamily="0" charset="0"/>
                          <a:ea typeface="Gill Sans MT" pitchFamily="0" charset="0"/>
                          <a:cs typeface="Gill Sans MT" pitchFamily="0" charset="0"/>
                        </a:defRPr>
                      </a:pPr>
                      <a:r>
                        <a:t>GelMA hydrogel could be synthesized into nanoparticles and incorporated into less degradable materials such as synthetic polymer nanofibers. </a:t>
                      </a:r>
                    </a:p>
                  </a:txBody>
                  <a:tcPr marL="90170" marR="45085" marT="90170" marB="45085" vert="horz">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D3E5EA"/>
                    </a:solidFill>
                  </a:tcPr>
                </a:tc>
                <a:extLst>
                  <a:ext uri="smNativeData">
                    <pr:rowheight xmlns="" xmlns:pr="smNativeData" dt="1666189011" type="min" val="370840"/>
                  </a:ext>
                </a:extLst>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Presentation 1">
      <a:dk1>
        <a:srgbClr val="000000"/>
      </a:dk1>
      <a:lt1>
        <a:srgbClr val="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Presentation">
      <a:majorFont>
        <a:latin typeface="Impact"/>
        <a:ea typeface="Impact"/>
        <a:cs typeface="Impact"/>
      </a:majorFont>
      <a:minorFont>
        <a:latin typeface="Gill Sans MT"/>
        <a:ea typeface="Gill Sans MT"/>
        <a:cs typeface="Gill Sans M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
  <a:themeElements>
    <a:clrScheme name="Presentation">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fontScheme name="Presentation">
      <a:majorFont>
        <a:latin typeface="Impact"/>
        <a:ea typeface="Impact"/>
        <a:cs typeface="Impact"/>
      </a:majorFont>
      <a:minorFont>
        <a:latin typeface="Gill Sans MT"/>
        <a:ea typeface="Gill Sans MT"/>
        <a:cs typeface="Gill Sans M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sara</dc:creator>
  <cp:keywords/>
  <dc:description/>
  <cp:lastModifiedBy>pr</cp:lastModifiedBy>
  <cp:revision>0</cp:revision>
  <dcterms:created xsi:type="dcterms:W3CDTF">2022-09-26T08:52:36Z</dcterms:created>
  <dcterms:modified xsi:type="dcterms:W3CDTF">2022-10-19T14:16:51Z</dcterms:modified>
</cp:coreProperties>
</file>